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15"/>
  </p:notesMasterIdLst>
  <p:sldIdLst>
    <p:sldId id="256" r:id="rId2"/>
    <p:sldId id="257" r:id="rId3"/>
    <p:sldId id="258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2" r:id="rId14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58" y="-12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40E48-BF68-4038-A0E2-CE878708808E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A0B90-2F20-4F2D-B783-F1880FFD3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64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A0B90-2F20-4F2D-B783-F1880FFD336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2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008F27C-693F-48D2-988F-30836217CD0C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78A09B9-129A-4AA4-BF43-27B95BBC6C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file:///F:\&#1080;&#1075;&#1083;&#1073;&#1086;&#1083;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file:///F:\&#1087;&#1072;&#1088;&#1072;&#1096;&#1102;&#1090;%2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F:\&#1076;&#1086;&#1088;&#1086;&#1078;&#1082;&#1072;.jpg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24.jpeg"/><Relationship Id="rId10" Type="http://schemas.openxmlformats.org/officeDocument/2006/relationships/hyperlink" Target="file:///F:\&#1093;&#1086;&#1076;&#1100;&#1073;&#1072;%20&#1087;&#1086;%20&#1082;&#1088;&#1091;&#1075;&#1091;.jpg" TargetMode="External"/><Relationship Id="rId4" Type="http://schemas.openxmlformats.org/officeDocument/2006/relationships/hyperlink" Target="file:///F:\&#1087;&#1072;&#1088;&#1072;&#1096;&#1102;&#1090;%202.jpg" TargetMode="Externa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file:///F:\&#1088;&#1086;&#1076;%20&#1089;&#1086;&#1073;&#1088;&#1072;&#1085;&#1080;&#1077;.jpg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hyperlink" Target="file:///F:\&#1101;&#1089;&#1090;&#1072;&#1092;&#1077;&#1090;&#1072;%20&#1087;&#1072;&#1088;&#1086;&#1074;&#1086;&#1079;&#1086;&#1074;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F:\&#1088;&#1086;&#1076;&#1080;&#1090;&#1077;&#1083;&#1080;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file:///F:\&#1101;&#1089;&#1090;&#1072;&#1092;&#1077;&#1090;&#1072;%20&#1088;&#1086;&#1076;&#1080;&#1090;&#1077;&#1083;&#1080;.jpg" TargetMode="External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file:///F:\&#1089;&#1086;&#1090;&#1088;%20&#1089;&#1090;&#1086;&#1103;.JPG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file:///F:\&#1089;&#1086;&#1090;&#1088;%20&#1083;&#1086;&#1090;&#1086;&#1089;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F:\&#1073;&#1077;&#1089;&#1077;&#1076;&#1072;%20&#1089;%20&#1089;&#1086;&#1090;&#1088;.jpg" TargetMode="External"/><Relationship Id="rId5" Type="http://schemas.openxmlformats.org/officeDocument/2006/relationships/image" Target="../media/image33.jpeg"/><Relationship Id="rId4" Type="http://schemas.openxmlformats.org/officeDocument/2006/relationships/hyperlink" Target="file:///F:\&#1089;&#1086;&#1090;&#1088;%20&#1083;&#1072;&#1089;&#1090;&#1086;&#1095;&#1082;&#1072;.jpg" TargetMode="External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file:///F:\&#1080;&#1085;&#1089;&#1090;&#1088;&#1091;&#1082;&#1090;&#1072;&#1078;%20&#1079;&#1080;&#1084;&#1072;.jpg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hyperlink" Target="file:///F:\&#1082;&#1088;&#1077;&#1087;&#1086;&#1089;&#1090;&#1100;%2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F:\&#1082;&#1088;&#1077;&#1087;&#1086;&#1089;&#1090;&#1100;2.jpg" TargetMode="External"/><Relationship Id="rId11" Type="http://schemas.openxmlformats.org/officeDocument/2006/relationships/image" Target="../media/image6.jpeg"/><Relationship Id="rId5" Type="http://schemas.openxmlformats.org/officeDocument/2006/relationships/image" Target="../media/image3.jpeg"/><Relationship Id="rId10" Type="http://schemas.openxmlformats.org/officeDocument/2006/relationships/hyperlink" Target="file:///F:\&#1077;&#1083;&#1082;&#1072;.jpg" TargetMode="External"/><Relationship Id="rId4" Type="http://schemas.openxmlformats.org/officeDocument/2006/relationships/hyperlink" Target="file:///F:\&#1053;&#1042;.jpg" TargetMode="Externa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file:///F:\&#1074;&#1086;&#1076;&#1072;%2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file:///F:\&#1074;&#1086;&#1076;&#1072;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file:///F:\&#1073;&#1091;&#1090;&#1077;&#1088;&#1073;&#1088;&#1086;&#1076;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F:\&#1073;&#1091;&#1090;&#1077;&#1088;&#1073;&#1088;&#1086;&#1076;%202.jpg" TargetMode="External"/><Relationship Id="rId5" Type="http://schemas.openxmlformats.org/officeDocument/2006/relationships/image" Target="../media/image11.jpeg"/><Relationship Id="rId4" Type="http://schemas.openxmlformats.org/officeDocument/2006/relationships/hyperlink" Target="file:///F:\&#1073;&#1091;&#1090;&#1077;&#1088;&#1073;&#1088;&#1086;&#1076;%201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file:///F:\&#1087;&#1086;&#1093;&#1086;&#1076;%2001062017.MP4" TargetMode="External"/><Relationship Id="rId3" Type="http://schemas.openxmlformats.org/officeDocument/2006/relationships/hyperlink" Target="file:///F:\&#1087;&#1086;&#1093;&#1086;&#1076;%20&#1075;&#1088;&#1080;&#1073;.JPG" TargetMode="External"/><Relationship Id="rId7" Type="http://schemas.openxmlformats.org/officeDocument/2006/relationships/hyperlink" Target="file:///F:\&#1087;&#1086;&#1093;&#1086;&#1076;%20&#1084;&#1091;&#1089;&#1086;&#1088;.JPG" TargetMode="External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11" Type="http://schemas.openxmlformats.org/officeDocument/2006/relationships/hyperlink" Target="file:///F:\&#1087;&#1086;&#1093;&#1086;&#1076;%20&#1086;&#1073;&#1097;&#1072;&#1103;.JPG" TargetMode="External"/><Relationship Id="rId5" Type="http://schemas.openxmlformats.org/officeDocument/2006/relationships/hyperlink" Target="file:///F:\&#1087;&#1086;&#1093;&#1086;&#1076;%20&#1073;&#1072;&#1073;&#1072;%20&#1103;&#1075;&#1072;.JPG" TargetMode="External"/><Relationship Id="rId15" Type="http://schemas.openxmlformats.org/officeDocument/2006/relationships/image" Target="../media/image13.wmf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hyperlink" Target="file:///F:\&#1087;&#1086;&#1093;&#1086;&#1076;%20&#1082;&#1086;&#1089;&#1090;&#1077;&#1088;.JPG" TargetMode="External"/><Relationship Id="rId1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F:\&#1087;&#1090;&#1080;&#1095;&#1082;&#1080;%20&#1089;&#1077;&#1084;&#1077;&#1085;.jpg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file:///F:\&#1087;&#1090;&#1080;&#1095;&#1082;&#1080;%20&#1074;%20&#1082;&#1086;&#1088;&#1086;&#1073;&#1082;&#1077;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F:\&#1087;&#1090;&#1080;&#1095;&#1082;&#1080;%20&#1089;&#1090;&#1088;&#1077;&#1083;&#1103;&#1077;&#1084;.jpg" TargetMode="External"/><Relationship Id="rId5" Type="http://schemas.openxmlformats.org/officeDocument/2006/relationships/image" Target="../media/image20.jpeg"/><Relationship Id="rId4" Type="http://schemas.openxmlformats.org/officeDocument/2006/relationships/hyperlink" Target="file:///F:\&#1087;&#1090;&#1080;&#1095;&#1082;&#1080;%20&#1073;&#1086;&#1088;&#1103;.jpg" TargetMode="External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4752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bg1"/>
                </a:solidFill>
              </a:rPr>
              <a:t>Физкультурно-оздоровительная работа экологической направленности для детей старшего дошкольного возраста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                                   </a:t>
            </a:r>
            <a:r>
              <a:rPr lang="ru-RU" sz="2200" dirty="0" smtClean="0">
                <a:solidFill>
                  <a:schemeClr val="bg1"/>
                </a:solidFill>
              </a:rPr>
              <a:t>Подготовила инструктор ФК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                                                                                 </a:t>
            </a:r>
            <a:r>
              <a:rPr lang="ru-RU" sz="2200" dirty="0" err="1" smtClean="0">
                <a:solidFill>
                  <a:schemeClr val="bg1"/>
                </a:solidFill>
              </a:rPr>
              <a:t>Сивова</a:t>
            </a:r>
            <a:r>
              <a:rPr lang="ru-RU" sz="2200" dirty="0" smtClean="0">
                <a:solidFill>
                  <a:schemeClr val="bg1"/>
                </a:solidFill>
              </a:rPr>
              <a:t> Нина Евгеньевна</a:t>
            </a:r>
            <a:r>
              <a:rPr lang="ru-RU" dirty="0"/>
              <a:t/>
            </a:r>
            <a:br>
              <a:rPr lang="ru-RU" dirty="0"/>
            </a:br>
            <a:endParaRPr lang="ru-RU" sz="3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471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Летняя оздоровительная кампания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День бегуна и игл бол</a:t>
            </a:r>
            <a:endParaRPr lang="ru-RU" dirty="0"/>
          </a:p>
        </p:txBody>
      </p:sp>
      <p:pic>
        <p:nvPicPr>
          <p:cNvPr id="4" name="Рисунок 3" descr="C:\Users\user\Desktop\IMG_5058.JPG">
            <a:hlinkClick r:id="rId2" action="ppaction://hlinkfile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288032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IMG_5065.JPG">
            <a:hlinkClick r:id="rId4" action="ppaction://hlinkfile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3059">
            <a:off x="278820" y="2239456"/>
            <a:ext cx="2393335" cy="211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wnloads\IMG_5299.JPG">
            <a:hlinkClick r:id="rId6" action="ppaction://hlinkfile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845">
            <a:off x="6287770" y="2283676"/>
            <a:ext cx="2485691" cy="190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ownloads\IMG_5415.JPG">
            <a:hlinkClick r:id="rId8" action="ppaction://hlinkfile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4597">
            <a:off x="6248085" y="4486180"/>
            <a:ext cx="2713357" cy="161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ownloads\IMG_5320.JPG">
            <a:hlinkClick r:id="rId10" action="ppaction://hlinkfile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81">
            <a:off x="326693" y="4542318"/>
            <a:ext cx="2549186" cy="1699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5740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 с родителями</a:t>
            </a:r>
            <a:endParaRPr lang="ru-RU" dirty="0"/>
          </a:p>
        </p:txBody>
      </p:sp>
      <p:pic>
        <p:nvPicPr>
          <p:cNvPr id="6" name="Объект 5" descr="F:\аркадий паровозов средняя группа\IMG_7889.JPG">
            <a:hlinkClick r:id="rId2" action="ppaction://hlinkfile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429">
            <a:off x="5323503" y="4226222"/>
            <a:ext cx="3226505" cy="206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Pictures\IMG_20171018_113944_HDR.jpg">
            <a:hlinkClick r:id="rId4" action="ppaction://hlinkfile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7205">
            <a:off x="344392" y="2224994"/>
            <a:ext cx="3212787" cy="216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Фото олимпиады\IMG_20171018_114101_HDR.jpg">
            <a:hlinkClick r:id="rId6" action="ppaction://hlinkfile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552">
            <a:off x="1066268" y="4427916"/>
            <a:ext cx="3354347" cy="193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Pictures\IMG-20171201-WA0001.jpg">
            <a:hlinkClick r:id="rId8" action="ppaction://hlinkfile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960">
            <a:off x="5549093" y="1978311"/>
            <a:ext cx="3259909" cy="2104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4702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 сотрудниками по экологии здоровья</a:t>
            </a:r>
            <a:endParaRPr lang="ru-RU" dirty="0"/>
          </a:p>
        </p:txBody>
      </p:sp>
      <p:pic>
        <p:nvPicPr>
          <p:cNvPr id="4" name="Объект 3" descr="C:\Users\user\Pictures\2017-11-23%2018-39-55_1511454021.JPG">
            <a:hlinkClick r:id="rId2" action="ppaction://hlinkfile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4171">
            <a:off x="399032" y="2366400"/>
            <a:ext cx="3235071" cy="184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Pictures\2017-11-23%2018-39-49.JPG">
            <a:hlinkClick r:id="rId4" action="ppaction://hlinkfile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4714">
            <a:off x="825845" y="4548246"/>
            <a:ext cx="3199251" cy="163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20171130_134331.jpg">
            <a:hlinkClick r:id="rId6" action="ppaction://hlinkfile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532">
            <a:off x="5428789" y="2353763"/>
            <a:ext cx="3213214" cy="188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Pictures\2017-11-23%2018-39-51_1511454021.JPG">
            <a:hlinkClick r:id="rId8" action="ppaction://hlinkfile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77">
            <a:off x="4733852" y="4271420"/>
            <a:ext cx="3255906" cy="202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81686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124744"/>
            <a:ext cx="6196405" cy="4526317"/>
          </a:xfrm>
        </p:spPr>
        <p:txBody>
          <a:bodyPr/>
          <a:lstStyle/>
          <a:p>
            <a:r>
              <a:rPr lang="ru-RU" sz="2000" b="1" dirty="0">
                <a:solidFill>
                  <a:srgbClr val="7030A0"/>
                </a:solidFill>
              </a:rPr>
              <a:t>Физическая культура и экологическое образование</a:t>
            </a:r>
            <a:r>
              <a:rPr lang="ru-RU" sz="2000" dirty="0">
                <a:solidFill>
                  <a:srgbClr val="7030A0"/>
                </a:solidFill>
              </a:rPr>
              <a:t> имеют общую цель – понимание ценности жизни и здоровья, формирование </a:t>
            </a:r>
            <a:r>
              <a:rPr lang="ru-RU" sz="2000" b="1" dirty="0">
                <a:solidFill>
                  <a:srgbClr val="7030A0"/>
                </a:solidFill>
              </a:rPr>
              <a:t>культуры личности</a:t>
            </a:r>
            <a:r>
              <a:rPr lang="ru-RU" sz="2000" dirty="0">
                <a:solidFill>
                  <a:srgbClr val="7030A0"/>
                </a:solidFill>
              </a:rPr>
              <a:t>. Возможностью реализации этой цели в работе с детьми дошкольного возраста является </a:t>
            </a:r>
            <a:r>
              <a:rPr lang="ru-RU" sz="2000" b="1" dirty="0">
                <a:solidFill>
                  <a:srgbClr val="7030A0"/>
                </a:solidFill>
              </a:rPr>
              <a:t>физкультурно</a:t>
            </a:r>
            <a:r>
              <a:rPr lang="ru-RU" sz="2000" dirty="0">
                <a:solidFill>
                  <a:srgbClr val="7030A0"/>
                </a:solidFill>
              </a:rPr>
              <a:t>-оздоровительная работа </a:t>
            </a:r>
            <a:r>
              <a:rPr lang="ru-RU" sz="2000" b="1" dirty="0">
                <a:solidFill>
                  <a:srgbClr val="7030A0"/>
                </a:solidFill>
              </a:rPr>
              <a:t>экологической направленности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Ф</a:t>
            </a:r>
            <a:r>
              <a:rPr lang="ru-RU" sz="2000" dirty="0" smtClean="0">
                <a:solidFill>
                  <a:srgbClr val="7030A0"/>
                </a:solidFill>
              </a:rPr>
              <a:t>ормирование </a:t>
            </a:r>
            <a:r>
              <a:rPr lang="ru-RU" sz="2000" dirty="0">
                <a:solidFill>
                  <a:srgbClr val="7030A0"/>
                </a:solidFill>
              </a:rPr>
              <a:t>экологических знаний в процессе физкультурно-оздоровительной работы должно строиться на решении задачи сохранения и укрепления здоровья детей. </a:t>
            </a:r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11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1980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151753"/>
            <a:ext cx="5832648" cy="36933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Основные формы работы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516996"/>
            <a:ext cx="1584176" cy="2308324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С детьми: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Занятия</a:t>
            </a:r>
            <a:endParaRPr lang="ru-RU" sz="1600" b="1" dirty="0">
              <a:solidFill>
                <a:srgbClr val="7030A0"/>
              </a:solidFill>
            </a:endParaRPr>
          </a:p>
          <a:p>
            <a:pPr algn="ctr"/>
            <a:r>
              <a:rPr lang="ru-RU" sz="1600" b="1" dirty="0">
                <a:solidFill>
                  <a:srgbClr val="7030A0"/>
                </a:solidFill>
              </a:rPr>
              <a:t>Беседы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</a:rPr>
              <a:t>Игры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Экологический поход</a:t>
            </a:r>
            <a:endParaRPr lang="ru-RU" sz="1600" b="1" dirty="0">
              <a:solidFill>
                <a:srgbClr val="7030A0"/>
              </a:solidFill>
            </a:endParaRPr>
          </a:p>
          <a:p>
            <a:pPr algn="ctr"/>
            <a:r>
              <a:rPr lang="ru-RU" sz="1600" b="1" dirty="0">
                <a:solidFill>
                  <a:srgbClr val="7030A0"/>
                </a:solidFill>
              </a:rPr>
              <a:t>Прогулка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</a:rPr>
              <a:t>Досуг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Конкурс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2516997"/>
            <a:ext cx="2016224" cy="258532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Взаимодействие </a:t>
            </a:r>
            <a:r>
              <a:rPr lang="ru-RU" b="1" dirty="0">
                <a:solidFill>
                  <a:srgbClr val="7030A0"/>
                </a:solidFill>
              </a:rPr>
              <a:t>с </a:t>
            </a:r>
            <a:r>
              <a:rPr lang="ru-RU" b="1" dirty="0" smtClean="0">
                <a:solidFill>
                  <a:srgbClr val="7030A0"/>
                </a:solidFill>
              </a:rPr>
              <a:t>родителями:</a:t>
            </a:r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Консультации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Выступления на </a:t>
            </a:r>
            <a:r>
              <a:rPr lang="ru-RU" b="1" dirty="0" err="1" smtClean="0">
                <a:solidFill>
                  <a:srgbClr val="7030A0"/>
                </a:solidFill>
              </a:rPr>
              <a:t>род.собраниях</a:t>
            </a:r>
            <a:r>
              <a:rPr lang="ru-RU" b="1" dirty="0" smtClean="0">
                <a:solidFill>
                  <a:srgbClr val="7030A0"/>
                </a:solidFill>
              </a:rPr>
              <a:t> Спортивные развлечения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Досуги</a:t>
            </a:r>
          </a:p>
          <a:p>
            <a:pPr algn="ctr"/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1396" y="2564904"/>
            <a:ext cx="1903012" cy="258532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Взаимодействие </a:t>
            </a:r>
            <a:r>
              <a:rPr lang="ru-RU" b="1" dirty="0">
                <a:solidFill>
                  <a:srgbClr val="7030A0"/>
                </a:solidFill>
              </a:rPr>
              <a:t>с </a:t>
            </a:r>
            <a:r>
              <a:rPr lang="ru-RU" b="1" dirty="0" smtClean="0">
                <a:solidFill>
                  <a:srgbClr val="7030A0"/>
                </a:solidFill>
              </a:rPr>
              <a:t>педагогами:</a:t>
            </a:r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Выступления на </a:t>
            </a:r>
            <a:r>
              <a:rPr lang="ru-RU" b="1" dirty="0" err="1" smtClean="0">
                <a:solidFill>
                  <a:srgbClr val="7030A0"/>
                </a:solidFill>
              </a:rPr>
              <a:t>пед.советах</a:t>
            </a:r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Консультации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Проведение спортивных праздников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Группа здоровья</a:t>
            </a:r>
            <a:endParaRPr lang="ru-RU" b="1" dirty="0">
              <a:solidFill>
                <a:srgbClr val="7030A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698525" y="1569827"/>
            <a:ext cx="1285743" cy="947169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932040" y="1593813"/>
            <a:ext cx="0" cy="827075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131840" y="1569827"/>
            <a:ext cx="1296144" cy="851061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191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</a:rPr>
              <a:t>Для обеспечения техники безопасности и профилактики травматизма перед проведением физкультурно-экологических занятий на свежем воздухе, </a:t>
            </a:r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необходимо: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разработать маршрут для проведения физкультурно-экологических занятий для детей старшего дошкольного возраста;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определить оптимальное время и место физкультурно-экологических занятий, досугов в недельном расписании занятий в режиме дня;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согласовать маршрут, время и место физкультурно-экологических занятий с медицинским персоналом;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провести предварительную подготовку и инструктаж педагогов по обеспечению техники безопасности и профилактике травматизма;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педагогам тщательно изучить маршрут, площадку, где будут происходить физкультурно-экологические занятия;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организовать </a:t>
            </a:r>
            <a:r>
              <a:rPr lang="ru-RU" sz="1600" dirty="0" smtClean="0">
                <a:solidFill>
                  <a:srgbClr val="7030A0"/>
                </a:solidFill>
              </a:rPr>
              <a:t>беседы</a:t>
            </a:r>
            <a:r>
              <a:rPr lang="ru-RU" sz="1600" dirty="0">
                <a:solidFill>
                  <a:srgbClr val="7030A0"/>
                </a:solidFill>
              </a:rPr>
              <a:t> </a:t>
            </a:r>
            <a:r>
              <a:rPr lang="ru-RU" sz="1600" dirty="0" smtClean="0">
                <a:solidFill>
                  <a:srgbClr val="7030A0"/>
                </a:solidFill>
              </a:rPr>
              <a:t>о </a:t>
            </a:r>
            <a:r>
              <a:rPr lang="ru-RU" sz="1600" dirty="0">
                <a:solidFill>
                  <a:srgbClr val="7030A0"/>
                </a:solidFill>
              </a:rPr>
              <a:t>правилах поведения в естественных условиях природной </a:t>
            </a:r>
            <a:r>
              <a:rPr lang="ru-RU" sz="1600" dirty="0" smtClean="0">
                <a:solidFill>
                  <a:srgbClr val="7030A0"/>
                </a:solidFill>
              </a:rPr>
              <a:t>среды;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7030A0"/>
                </a:solidFill>
              </a:rPr>
              <a:t>подготовить </a:t>
            </a:r>
            <a:r>
              <a:rPr lang="ru-RU" sz="1600" dirty="0">
                <a:solidFill>
                  <a:srgbClr val="7030A0"/>
                </a:solidFill>
              </a:rPr>
              <a:t>аптечку с набором необходимых медикаментов </a:t>
            </a:r>
            <a:r>
              <a:rPr lang="ru-RU" sz="1600" dirty="0" smtClean="0">
                <a:solidFill>
                  <a:srgbClr val="7030A0"/>
                </a:solidFill>
              </a:rPr>
              <a:t>(перекись водорода, лейкопластырь) </a:t>
            </a:r>
            <a:r>
              <a:rPr lang="ru-RU" sz="1600" dirty="0">
                <a:solidFill>
                  <a:srgbClr val="7030A0"/>
                </a:solidFill>
              </a:rPr>
              <a:t>и перевязочных средств (бинт, жгут) и ознакомить с правилами пользования 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в</a:t>
            </a:r>
            <a:r>
              <a:rPr lang="ru-RU" sz="1600" dirty="0" smtClean="0">
                <a:solidFill>
                  <a:srgbClr val="7030A0"/>
                </a:solidFill>
              </a:rPr>
              <a:t>о </a:t>
            </a:r>
            <a:r>
              <a:rPr lang="ru-RU" sz="1600" dirty="0">
                <a:solidFill>
                  <a:srgbClr val="7030A0"/>
                </a:solidFill>
              </a:rPr>
              <a:t>время физкультурно-экологических занятий и досугов необходимо обязательное присутствие не менее двух педагогов - специалиста по физической культуре и воспитателя.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Допускать к занятиям детей, не имеющих медицинских противопоказаний по состоянию здоровья.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</a:rPr>
              <a:t>Не превышать общую продолжительность интегрированных физкультурно-экологических занятий, в зависимости от погодных условий и уровня физической подготовленности дошкольников и состояния их </a:t>
            </a:r>
            <a:r>
              <a:rPr lang="ru-RU" sz="1600" dirty="0" smtClean="0">
                <a:solidFill>
                  <a:srgbClr val="7030A0"/>
                </a:solidFill>
              </a:rPr>
              <a:t>здоровья .На </a:t>
            </a:r>
            <a:r>
              <a:rPr lang="ru-RU" sz="1600" dirty="0">
                <a:solidFill>
                  <a:srgbClr val="7030A0"/>
                </a:solidFill>
              </a:rPr>
              <a:t>протяжении всего занятия осуществлять контроль и регулирование нагрузки. Проводить занятия при температуре воздуха не ниже минус</a:t>
            </a:r>
            <a:r>
              <a:rPr lang="ru-RU" sz="1600" b="1" dirty="0">
                <a:solidFill>
                  <a:srgbClr val="7030A0"/>
                </a:solidFill>
              </a:rPr>
              <a:t> 15-18°С </a:t>
            </a:r>
            <a:r>
              <a:rPr lang="ru-RU" sz="1600" dirty="0">
                <a:solidFill>
                  <a:srgbClr val="7030A0"/>
                </a:solidFill>
              </a:rPr>
              <a:t>в зимнее время и </a:t>
            </a:r>
            <a:r>
              <a:rPr lang="ru-RU" sz="1600" b="1" dirty="0">
                <a:solidFill>
                  <a:srgbClr val="7030A0"/>
                </a:solidFill>
              </a:rPr>
              <a:t>24°С</a:t>
            </a:r>
            <a:r>
              <a:rPr lang="ru-RU" sz="1600" dirty="0">
                <a:solidFill>
                  <a:srgbClr val="7030A0"/>
                </a:solidFill>
              </a:rPr>
              <a:t> - в летнее время</a:t>
            </a:r>
          </a:p>
        </p:txBody>
      </p:sp>
    </p:spTree>
    <p:extLst>
      <p:ext uri="{BB962C8B-B14F-4D97-AF65-F5344CB8AC3E}">
        <p14:creationId xmlns:p14="http://schemas.microsoft.com/office/powerpoint/2010/main" val="330383619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Физкультура на улице зима\20161221_111042.jpg">
            <a:hlinkClick r:id="rId2" action="ppaction://hlinkfile"/>
            <a:hlinkHover r:id="" action="ppaction://noaction" highlightClick="1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676">
            <a:off x="384372" y="1306713"/>
            <a:ext cx="2993773" cy="204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Физкультура на улице зима\20161221_111755.jpg">
            <a:hlinkClick r:id="rId4" action="ppaction://hlinkfile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981">
            <a:off x="5680643" y="1325905"/>
            <a:ext cx="3189194" cy="197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изкультура на улице зима\20161221_111829.jpg">
            <a:hlinkClick r:id="rId6" action="ppaction://hlinkfile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6043">
            <a:off x="276003" y="3832945"/>
            <a:ext cx="3031403" cy="212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Физкультура на улице зима\20161221_110813.jpg">
            <a:hlinkClick r:id="rId8" action="ppaction://hlinkfile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375">
            <a:off x="5916572" y="3764728"/>
            <a:ext cx="2910021" cy="209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Pictures\20161221_110907.jpg">
            <a:hlinkClick r:id="rId10" action="ppaction://hlinkfile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700808"/>
            <a:ext cx="2664296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476672"/>
            <a:ext cx="8229600" cy="720080"/>
          </a:xfrm>
        </p:spPr>
        <p:txBody>
          <a:bodyPr>
            <a:noAutofit/>
          </a:bodyPr>
          <a:lstStyle/>
          <a:p>
            <a:r>
              <a:rPr lang="ru-RU" sz="2800" dirty="0" smtClean="0"/>
              <a:t>Физкультурно-экологическое занятие в зимний период</a:t>
            </a:r>
            <a:endParaRPr lang="ru-RU" sz="2800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 flipH="1" flipV="1">
            <a:off x="2051720" y="6126163"/>
            <a:ext cx="93610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0137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188640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Беседа : </a:t>
            </a:r>
            <a:r>
              <a:rPr lang="ru-RU" sz="2400" b="1" dirty="0" smtClean="0">
                <a:solidFill>
                  <a:schemeClr val="bg1"/>
                </a:solidFill>
              </a:rPr>
              <a:t>«Зачем  </a:t>
            </a:r>
            <a:r>
              <a:rPr lang="ru-RU" sz="2400" b="1" dirty="0">
                <a:solidFill>
                  <a:schemeClr val="bg1"/>
                </a:solidFill>
              </a:rPr>
              <a:t>нужно пить много </a:t>
            </a:r>
            <a:r>
              <a:rPr lang="ru-RU" sz="2400" b="1" dirty="0" smtClean="0">
                <a:solidFill>
                  <a:schemeClr val="bg1"/>
                </a:solidFill>
              </a:rPr>
              <a:t>воды»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C:\Users\user\Pictures\IMG_7777.JPG">
            <a:hlinkClick r:id="rId2" action="ppaction://hlinkfile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5544615" cy="345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Pictures\IMG_7780 (2).JPG">
            <a:hlinkClick r:id="rId4" action="ppaction://hlinkfile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67240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3" descr="Фотография:  в стиле , Обзоры, Красота и здоровье, Вода – фото на InMyRoom.ru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09120"/>
            <a:ext cx="3096344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7900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Pictures\IMG_7873.JPG">
            <a:hlinkClick r:id="rId2" action="ppaction://hlinkfile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980728"/>
            <a:ext cx="4608511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Pictures\iNR1FTKL3.jpg">
            <a:hlinkClick r:id="rId4" action="ppaction://hlinkfile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18874"/>
            <a:ext cx="3240360" cy="3491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Pictures\l_54ed0a30-cf94-11e1-91ea-c5105e000008.jpg">
            <a:hlinkClick r:id="rId6" action="ppaction://hlinkfile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78" y="4149080"/>
            <a:ext cx="3374154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Беседа о правильном питании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flipV="1">
            <a:off x="5076056" y="6126163"/>
            <a:ext cx="320434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96618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ownloads\IMG_3462.JPG">
            <a:hlinkClick r:id="rId3" action="ppaction://hlinkfile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487">
            <a:off x="432508" y="1397215"/>
            <a:ext cx="3360453" cy="200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ownloads\IMG_3464.JPG">
            <a:hlinkClick r:id="rId5" action="ppaction://hlinkfile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881">
            <a:off x="5363651" y="1299338"/>
            <a:ext cx="3440182" cy="216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wnloads\IMG_0131.JPG">
            <a:hlinkClick r:id="rId7" action="ppaction://hlinkfile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928">
            <a:off x="5472463" y="3748754"/>
            <a:ext cx="3356377" cy="225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ownloads\IMG_0128.JPG">
            <a:hlinkClick r:id="rId9" action="ppaction://hlinkfile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5396">
            <a:off x="380773" y="3717480"/>
            <a:ext cx="3277483" cy="23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ownloads\IMG_0133.JPG">
            <a:hlinkClick r:id="rId11" action="ppaction://hlinkfile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92896"/>
            <a:ext cx="3168352" cy="21602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Объект 8">
            <a:hlinkClick r:id="rId1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416612"/>
              </p:ext>
            </p:extLst>
          </p:nvPr>
        </p:nvGraphicFramePr>
        <p:xfrm>
          <a:off x="3967434" y="5805264"/>
          <a:ext cx="13477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Объект упаковщика для оболочки" showAsIcon="1" r:id="rId14" imgW="1348200" imgH="527400" progId="Package">
                  <p:embed/>
                </p:oleObj>
              </mc:Choice>
              <mc:Fallback>
                <p:oleObj name="Объект упаковщика для оболочки" showAsIcon="1" r:id="rId14" imgW="1348200" imgH="527400" progId="Package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7434" y="5805264"/>
                        <a:ext cx="1347787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Экологический поход по детскому саду</a:t>
            </a:r>
            <a:endParaRPr lang="ru-RU" sz="3200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 flipV="1">
            <a:off x="6444208" y="6237311"/>
            <a:ext cx="1836192" cy="7200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51529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Физкультурно-экологическое занятие  в летний период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Метательные птички</a:t>
            </a:r>
            <a:endParaRPr lang="ru-RU" dirty="0"/>
          </a:p>
        </p:txBody>
      </p:sp>
      <p:pic>
        <p:nvPicPr>
          <p:cNvPr id="4" name="Рисунок 3" descr="C:\Users\user\Pictures\2017-05-26%2012-09-23.JPG">
            <a:hlinkClick r:id="rId2" action="ppaction://hlinkfile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9186">
            <a:off x="736281" y="2264757"/>
            <a:ext cx="3274628" cy="193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Pictures\2017-05-26%2012-07-04.JPG">
            <a:hlinkClick r:id="rId4" action="ppaction://hlinkfile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224">
            <a:off x="5816366" y="2219025"/>
            <a:ext cx="3024988" cy="193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Pictures\2017-05-26%2012-10-09.JPG">
            <a:hlinkClick r:id="rId6" action="ppaction://hlinkfile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000">
            <a:off x="1076891" y="4288068"/>
            <a:ext cx="3363067" cy="20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Pictures\2017-05-26%2012-10-39.JPG">
            <a:hlinkClick r:id="rId8" action="ppaction://hlinkfile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140">
            <a:off x="5099536" y="4307441"/>
            <a:ext cx="3188698" cy="2054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6552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1899</TotalTime>
  <Words>157</Words>
  <Application>Microsoft Office PowerPoint</Application>
  <PresentationFormat>Экран (4:3)</PresentationFormat>
  <Paragraphs>52</Paragraphs>
  <Slides>13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Волна</vt:lpstr>
      <vt:lpstr>Объект упаковщика для оболочки</vt:lpstr>
      <vt:lpstr>        Физкультурно-оздоровительная работа экологической направленности для детей старшего дошкольного возраста                                         Подготовила инструктор ФК                                                                                  Сивова Нина Евгеньевна </vt:lpstr>
      <vt:lpstr>Презентация PowerPoint</vt:lpstr>
      <vt:lpstr>Презентация PowerPoint</vt:lpstr>
      <vt:lpstr>Презентация PowerPoint</vt:lpstr>
      <vt:lpstr>Физкультурно-экологическое занятие в зимний период</vt:lpstr>
      <vt:lpstr>Презентация PowerPoint</vt:lpstr>
      <vt:lpstr>Беседа о правильном питании</vt:lpstr>
      <vt:lpstr>Экологический поход по детскому саду</vt:lpstr>
      <vt:lpstr>Физкультурно-экологическое занятие  в летний период</vt:lpstr>
      <vt:lpstr>Летняя оздоровительная кампания</vt:lpstr>
      <vt:lpstr>Взаимодействие  с родителями</vt:lpstr>
      <vt:lpstr>Работа с сотрудниками по экологии здоровья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Физкультурно-оздоровительная работа экологической направленности для детей старшего дошкольного возраста</dc:title>
  <dc:creator>user</dc:creator>
  <cp:lastModifiedBy>user</cp:lastModifiedBy>
  <cp:revision>72</cp:revision>
  <cp:lastPrinted>2017-11-30T10:53:10Z</cp:lastPrinted>
  <dcterms:created xsi:type="dcterms:W3CDTF">2017-11-21T11:50:32Z</dcterms:created>
  <dcterms:modified xsi:type="dcterms:W3CDTF">2018-09-17T14:35:14Z</dcterms:modified>
</cp:coreProperties>
</file>