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776D36-FF4C-4EF3-B25C-BF6AB6019F8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014CCA-78F8-40A9-87A3-C3AFFB80D7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062664" cy="3168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</a:rPr>
              <a:t>м</a:t>
            </a:r>
            <a:r>
              <a:rPr lang="ru-RU" sz="1400" b="1" i="1" dirty="0" smtClean="0">
                <a:solidFill>
                  <a:srgbClr val="0070C0"/>
                </a:solidFill>
              </a:rPr>
              <a:t>униципальное бюджетное дошкольное образовательное учреждение 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комбинированного вида детский сад № 59 «Колокольчик»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/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i="1" dirty="0" smtClean="0">
                <a:solidFill>
                  <a:srgbClr val="0070C0"/>
                </a:solidFill>
              </a:rPr>
              <a:t>окружное методическое объединение инструкторов по физической культуре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/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«Организация и проведение фестиваля и конкурсов с использованием занятий по физкультуре как форма взаимодействия педагогов и родителей». Конкурс «</a:t>
            </a:r>
            <a:r>
              <a:rPr lang="ru-RU" sz="2800" b="1" i="1" dirty="0">
                <a:solidFill>
                  <a:srgbClr val="0070C0"/>
                </a:solidFill>
              </a:rPr>
              <a:t>П</a:t>
            </a:r>
            <a:r>
              <a:rPr lang="ru-RU" sz="2800" b="1" i="1" dirty="0" smtClean="0">
                <a:solidFill>
                  <a:srgbClr val="0070C0"/>
                </a:solidFill>
              </a:rPr>
              <a:t>одвижные игры народов мира».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8497" y="4273849"/>
            <a:ext cx="6172200" cy="186580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Там, где подвижная игра, нет места скуке.</a:t>
            </a:r>
          </a:p>
          <a:p>
            <a:endParaRPr lang="ru-RU" dirty="0"/>
          </a:p>
        </p:txBody>
      </p:sp>
      <p:pic>
        <p:nvPicPr>
          <p:cNvPr id="5" name="Рисунок 4" descr="C:\Users\user\Pictures\колокольчик сини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1080121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колокольчик сини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13" y="4797152"/>
            <a:ext cx="612068" cy="78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81" y="4509120"/>
            <a:ext cx="334064" cy="38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колокольчик синий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04" y="5733256"/>
            <a:ext cx="25777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Pictures\колокольчик синий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6" y="5497782"/>
            <a:ext cx="146805" cy="23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Логопедическая физкультминутка «Любимые сказки» и музыкально-спортивная физкультминутка «Веселая разминка», показывают дети и воспитатели старше-подготовительной группы.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user\Pictures\2019-11\KQOG95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4260" y="1295359"/>
            <a:ext cx="3778757" cy="444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Pictures\2019-11\KNSL3862.JP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378" y="1285928"/>
            <a:ext cx="3850764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5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 Награждение команд призами и грамотами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C:\Users\user\Pictures\комиссия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5099"/>
            <a:ext cx="3672408" cy="27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комиссия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271520" cy="436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комиссия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65133"/>
            <a:ext cx="4392488" cy="337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колокольчик синий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7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0070C0"/>
                </a:solidFill>
              </a:rPr>
              <a:t>Подготовка к конкурсу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Для конкурса разрабатывается Положение и в начале октября передается воспитателям в каждую группу для ознакомления.  Родителям так же  сообщается о проведении конкурса. Таким образом начинается подготовка к конкурсу.  </a:t>
            </a:r>
          </a:p>
        </p:txBody>
      </p:sp>
    </p:spTree>
    <p:extLst>
      <p:ext uri="{BB962C8B-B14F-4D97-AF65-F5344CB8AC3E}">
        <p14:creationId xmlns:p14="http://schemas.microsoft.com/office/powerpoint/2010/main" val="491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2808312" cy="864096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/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/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/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/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/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514"/>
            <a:ext cx="5544616" cy="63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user\Pictures\колокольчик сини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2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58" y="-315416"/>
            <a:ext cx="6613902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user\Pictures\колокольчик сини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6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Взаимодействие с родителями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643192" cy="556523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На примере конкурса «Подвижные игры народов мира» я подробнее расскажу о взаимодействии с родителями.  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Родители </a:t>
            </a:r>
            <a:r>
              <a:rPr lang="ru-RU" b="1" i="1" dirty="0">
                <a:solidFill>
                  <a:srgbClr val="0070C0"/>
                </a:solidFill>
              </a:rPr>
              <a:t>вместе с детьми и воспитателями выбирали страну и подвижную игру для конкурса. Мной было поставлено условие, чтобы выбиралась страна дальнего зарубежья для того, чтобы дети могли больше узнать о других народах и странах, узнать их обычаи, познакомиться с флагами и гербами этих стран, посмотреть на глобусе или карте где находится эта страна. 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Родители </a:t>
            </a:r>
            <a:r>
              <a:rPr lang="ru-RU" b="1" i="1" dirty="0">
                <a:solidFill>
                  <a:srgbClr val="0070C0"/>
                </a:solidFill>
              </a:rPr>
              <a:t>даже предложили  сделать костюмы для конкурса.  Ну и логическим завершением подготовки к конкурсу было совместное физкультурное занятие с родителями, на котором дети и родители вместе играли в подвижную игру</a:t>
            </a:r>
            <a:r>
              <a:rPr lang="ru-RU" b="1" i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На конкурсе родители были зрителями, но пока экспертная комиссия подводила итоги родители и дети поиграли в подвижную игру другой группы </a:t>
            </a:r>
            <a:r>
              <a:rPr lang="ru-RU" b="1" i="1" dirty="0" err="1" smtClean="0">
                <a:solidFill>
                  <a:srgbClr val="0070C0"/>
                </a:solidFill>
              </a:rPr>
              <a:t>т.е.другой</a:t>
            </a:r>
            <a:r>
              <a:rPr lang="ru-RU" b="1" i="1" dirty="0" smtClean="0">
                <a:solidFill>
                  <a:srgbClr val="0070C0"/>
                </a:solidFill>
              </a:rPr>
              <a:t> страны.</a:t>
            </a:r>
            <a:endParaRPr lang="ru-RU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user\Pictures\колокольчик сини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9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Pictures\колокольчик синий.pn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33256"/>
            <a:ext cx="502944" cy="50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872203" cy="36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71" y="3183373"/>
            <a:ext cx="4872203" cy="34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Проведение конкурсов в нашем детском саду  стало традицией.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В рамках «Недели здоровья», в начале ноября каждый год проводится межгрупповой спортивный конкурс: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В 2017 году проводился конкурс утренней зарядки «Доброе утро!»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user\Pictures\колокольчик сини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7"/>
            <a:ext cx="576064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Pictures\доброе утро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6899"/>
            <a:ext cx="3240360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16899"/>
            <a:ext cx="2844316" cy="38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user\Pictures\доброе утро 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60" y="2516899"/>
            <a:ext cx="2425928" cy="386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колокольчик синий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36" y="980728"/>
            <a:ext cx="1098122" cy="1196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8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12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787208" cy="614129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В 2018 году конкурс «Подвижные игры народов мира» . Все конкурсы проводятся в два этапа, сначала младшие группы потом старшие. По итогам каждого этапа экспертная комиссия награждает команды по номинациям.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Подвижная игра  Испании «Метание томатов», это первый этап конкурса среди младших групп, игру показывает средняя группа</a:t>
            </a:r>
          </a:p>
          <a:p>
            <a:endParaRPr lang="ru-RU" sz="1600" b="1" i="1" dirty="0">
              <a:solidFill>
                <a:srgbClr val="0070C0"/>
              </a:solidFill>
            </a:endParaRPr>
          </a:p>
          <a:p>
            <a:endParaRPr lang="ru-RU" sz="1600" b="1" i="1" dirty="0" smtClean="0">
              <a:solidFill>
                <a:srgbClr val="0070C0"/>
              </a:solidFill>
            </a:endParaRPr>
          </a:p>
          <a:p>
            <a:endParaRPr lang="ru-RU" sz="1600" b="1" i="1" dirty="0" smtClean="0">
              <a:solidFill>
                <a:srgbClr val="0070C0"/>
              </a:solidFill>
            </a:endParaRPr>
          </a:p>
          <a:p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user\Pictures\колокольчик сини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7"/>
            <a:ext cx="576064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7481"/>
            <a:ext cx="6120680" cy="441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Pictures\2018-11\EHHM16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456384" cy="293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колокольчик синий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99" y="1988840"/>
            <a:ext cx="1080120" cy="140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Подвижная игра  Франции «Кот и мыши», показывает 2 младшая группа</a:t>
            </a:r>
          </a:p>
          <a:p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8" y="1088740"/>
            <a:ext cx="64775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user\Pictures\2018-11\QTGK80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74441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33256"/>
            <a:ext cx="43204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5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Подвижная игра  Аргентины «Поезд», показывает 2 младшая группа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user\Pictures\2018-11\IIKC45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048672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2018-11\GBZC31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59" y="2924944"/>
            <a:ext cx="403244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6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379" y="188640"/>
            <a:ext cx="8075240" cy="635732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И на «Неделе здоровья» в 2019 году был проведен конкурс физкультминуток.  Условия конкурса: группы были разделены на две подгруппы. Один воспитатель готовил с детьми логопедическую физкультминутку, другой - музыкально-спортивную.  И в экспертную комиссию  вошли 2 логопеда и музыкальный руководитель.  Первый этап конкурса среди младших групп детского сада. Логопедическая физкультминутка «Бабочки» и музыкально-спортивная физкультминутка «Силачи», показывают дети и воспитатели средней группы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user\Pictures\2019-11\KSUE09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" y="2492896"/>
            <a:ext cx="468052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Pictures\2019-11\SBWB54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59" y="2492896"/>
            <a:ext cx="442900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96789"/>
            <a:ext cx="540060" cy="785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8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67228" cy="792088"/>
          </a:xfrm>
        </p:spPr>
        <p:txBody>
          <a:bodyPr>
            <a:normAutofit/>
          </a:bodyPr>
          <a:lstStyle/>
          <a:p>
            <a:r>
              <a:rPr lang="ru-RU" sz="1400" b="1" i="1" dirty="0" err="1" smtClean="0">
                <a:solidFill>
                  <a:srgbClr val="0070C0"/>
                </a:solidFill>
              </a:rPr>
              <a:t>Логопедичская</a:t>
            </a:r>
            <a:r>
              <a:rPr lang="ru-RU" sz="1400" b="1" i="1" dirty="0" smtClean="0">
                <a:solidFill>
                  <a:srgbClr val="0070C0"/>
                </a:solidFill>
              </a:rPr>
              <a:t>  </a:t>
            </a:r>
            <a:r>
              <a:rPr lang="ru-RU" sz="1400" b="1" i="1" dirty="0">
                <a:solidFill>
                  <a:srgbClr val="0070C0"/>
                </a:solidFill>
              </a:rPr>
              <a:t>физкультминутка </a:t>
            </a:r>
            <a:r>
              <a:rPr lang="ru-RU" sz="1400" b="1" i="1" dirty="0" smtClean="0">
                <a:solidFill>
                  <a:srgbClr val="0070C0"/>
                </a:solidFill>
              </a:rPr>
              <a:t>«Буратино» </a:t>
            </a:r>
            <a:r>
              <a:rPr lang="ru-RU" sz="1400" b="1" i="1" dirty="0">
                <a:solidFill>
                  <a:srgbClr val="0070C0"/>
                </a:solidFill>
              </a:rPr>
              <a:t>и музыкально-спортивная </a:t>
            </a:r>
            <a:r>
              <a:rPr lang="ru-RU" sz="1400" b="1" i="1" dirty="0" smtClean="0">
                <a:solidFill>
                  <a:srgbClr val="0070C0"/>
                </a:solidFill>
              </a:rPr>
              <a:t>физкультминутка «Маша и медведь»,  показывают воспитатели и дети еще одной средней </a:t>
            </a:r>
            <a:r>
              <a:rPr lang="ru-RU" sz="1400" b="1" i="1" dirty="0" err="1" smtClean="0">
                <a:solidFill>
                  <a:srgbClr val="0070C0"/>
                </a:solidFill>
              </a:rPr>
              <a:t>групы</a:t>
            </a:r>
            <a:endParaRPr lang="ru-RU" sz="1400" dirty="0"/>
          </a:p>
        </p:txBody>
      </p:sp>
      <p:pic>
        <p:nvPicPr>
          <p:cNvPr id="4" name="Объект 3" descr="C:\Users\user\Pictures\2019-11\AWHY2098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1196752"/>
            <a:ext cx="5688631" cy="52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Pictures\2019-11\NLRD316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23" y="1268760"/>
            <a:ext cx="2880321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504056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0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648072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Второй этап конкурса среди старших групп детского сада. Логопедическая физкультминутка «Делаем все сами» музыкально-спортивная физкультминутка  «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Така</a:t>
            </a:r>
            <a:r>
              <a:rPr lang="ru-RU" sz="1600" b="1" i="1" dirty="0" smtClean="0">
                <a:solidFill>
                  <a:srgbClr val="0070C0"/>
                </a:solidFill>
              </a:rPr>
              <a:t>-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така</a:t>
            </a:r>
            <a:r>
              <a:rPr lang="ru-RU" sz="1600" b="1" i="1" dirty="0" smtClean="0">
                <a:solidFill>
                  <a:srgbClr val="0070C0"/>
                </a:solidFill>
              </a:rPr>
              <a:t>-та», показывают дети и воспитатели старшей группы.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user\Pictures\2019-11\HUSA9673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544616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Pictures\2019-11\QENR35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08" y="1916832"/>
            <a:ext cx="3533279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576064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1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80" y="404664"/>
            <a:ext cx="8075240" cy="504056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/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Логопедическая физкультминутка «Что манит птицу» музыкально-спортивная физкультминутка «Танцуем сидя», показывают дети и воспитатели подготовительной к школе группы.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user\Pictures\2019-11\TDAH39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08512" cy="479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Pictures\2019-11\PUWK7889.JP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60440" cy="478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колокольчик сини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576064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0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</TotalTime>
  <Words>446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муниципальное бюджетное дошкольное образовательное учреждение  комбинированного вида детский сад № 59 «Колокольчик»  окружное методическое объединение инструкторов по физической культуре  «Организация и проведение фестиваля и конкурсов с использованием занятий по физкультуре как форма взаимодействия педагогов и родителей». Конкурс «Подвижные игры народов мира».</vt:lpstr>
      <vt:lpstr>Проведение конкурсов в нашем детском саду  стало традицией.</vt:lpstr>
      <vt:lpstr>Презентация PowerPoint</vt:lpstr>
      <vt:lpstr>Презентация PowerPoint</vt:lpstr>
      <vt:lpstr>Презентация PowerPoint</vt:lpstr>
      <vt:lpstr>Презентация PowerPoint</vt:lpstr>
      <vt:lpstr>Логопедичская  физкультминутка «Буратино» и музыкально-спортивная физкультминутка «Маша и медведь»,  показывают воспитатели и дети еще одной средней групы</vt:lpstr>
      <vt:lpstr>Второй этап конкурса среди старших групп детского сада. Логопедическая физкультминутка «Делаем все сами» музыкально-спортивная физкультминутка  «Така-така-та», показывают дети и воспитатели старшей группы.</vt:lpstr>
      <vt:lpstr>  Логопедическая физкультминутка «Что манит птицу» музыкально-спортивная физкультминутка «Танцуем сидя», показывают дети и воспитатели подготовительной к школе группы.</vt:lpstr>
      <vt:lpstr>Логопедическая физкультминутка «Любимые сказки» и музыкально-спортивная физкультминутка «Веселая разминка», показывают дети и воспитатели старше-подготовительной группы.</vt:lpstr>
      <vt:lpstr> Награждение команд призами и грамотами</vt:lpstr>
      <vt:lpstr>Подготовка к конкурсу</vt:lpstr>
      <vt:lpstr>          </vt:lpstr>
      <vt:lpstr>Презентация PowerPoint</vt:lpstr>
      <vt:lpstr>Взаимодействие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комбинированного вида детский сад № 59 «Колокольчик»  «Организация и проведение фестиваля и конкурсов с использованием занятий по физкультуре как форма взаимодействия педагогов и родителей». Конкурс «Подвижные игры народов мира».</dc:title>
  <dc:creator>user</dc:creator>
  <cp:lastModifiedBy>user</cp:lastModifiedBy>
  <cp:revision>30</cp:revision>
  <dcterms:created xsi:type="dcterms:W3CDTF">2020-02-17T12:57:52Z</dcterms:created>
  <dcterms:modified xsi:type="dcterms:W3CDTF">2020-12-10T12:51:33Z</dcterms:modified>
</cp:coreProperties>
</file>