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98B69CC-8D44-4371-97C4-0F2AF8A14772}"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B2F04-1805-496D-9E3A-5A4DBA73451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98B69CC-8D44-4371-97C4-0F2AF8A14772}"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8B69CC-8D44-4371-97C4-0F2AF8A14772}"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8B69CC-8D44-4371-97C4-0F2AF8A14772}"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B2F04-1805-496D-9E3A-5A4DBA73451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8B69CC-8D44-4371-97C4-0F2AF8A14772}"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8B69CC-8D44-4371-97C4-0F2AF8A14772}" type="datetimeFigureOut">
              <a:rPr lang="ru-RU" smtClean="0"/>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B2F04-1805-496D-9E3A-5A4DBA73451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8B69CC-8D44-4371-97C4-0F2AF8A14772}" type="datetimeFigureOut">
              <a:rPr lang="ru-RU" smtClean="0"/>
              <a:t>24.04.2020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6B2F04-1805-496D-9E3A-5A4DBA73451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98B69CC-8D44-4371-97C4-0F2AF8A14772}" type="datetimeFigureOut">
              <a:rPr lang="ru-RU" smtClean="0"/>
              <a:t>24.04.2020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B69CC-8D44-4371-97C4-0F2AF8A14772}" type="datetimeFigureOut">
              <a:rPr lang="ru-RU" smtClean="0"/>
              <a:t>24.04.2020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8B69CC-8D44-4371-97C4-0F2AF8A14772}" type="datetimeFigureOut">
              <a:rPr lang="ru-RU" smtClean="0"/>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B2F04-1805-496D-9E3A-5A4DBA73451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8B69CC-8D44-4371-97C4-0F2AF8A14772}" type="datetimeFigureOut">
              <a:rPr lang="ru-RU" smtClean="0"/>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B2F04-1805-496D-9E3A-5A4DBA73451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8B69CC-8D44-4371-97C4-0F2AF8A14772}" type="datetimeFigureOut">
              <a:rPr lang="ru-RU" smtClean="0"/>
              <a:t>24.04.2020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26B2F04-1805-496D-9E3A-5A4DBA73451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32656"/>
            <a:ext cx="7175351" cy="1793167"/>
          </a:xfrm>
        </p:spPr>
        <p:txBody>
          <a:bodyPr/>
          <a:lstStyle/>
          <a:p>
            <a:r>
              <a:rPr lang="ru-RU" i="1" dirty="0" smtClean="0"/>
              <a:t>  Птичьи гнёзда</a:t>
            </a:r>
            <a:endParaRPr lang="ru-RU" i="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2248" y="2708920"/>
            <a:ext cx="4104456" cy="2123658"/>
          </a:xfrm>
          <a:prstGeom prst="rect">
            <a:avLst/>
          </a:prstGeom>
          <a:noFill/>
        </p:spPr>
        <p:txBody>
          <a:bodyPr wrap="square" rtlCol="0">
            <a:spAutoFit/>
          </a:bodyPr>
          <a:lstStyle/>
          <a:p>
            <a:pPr algn="ctr"/>
            <a:r>
              <a:rPr lang="ru-RU" sz="6600" i="1" dirty="0" smtClean="0">
                <a:solidFill>
                  <a:schemeClr val="bg1"/>
                </a:solidFill>
              </a:rPr>
              <a:t>«Птичьи гнёзда»</a:t>
            </a:r>
            <a:endParaRPr lang="ru-RU" sz="6600" i="1" dirty="0">
              <a:solidFill>
                <a:schemeClr val="bg1"/>
              </a:solidFill>
            </a:endParaRPr>
          </a:p>
        </p:txBody>
      </p:sp>
    </p:spTree>
    <p:extLst>
      <p:ext uri="{BB962C8B-B14F-4D97-AF65-F5344CB8AC3E}">
        <p14:creationId xmlns:p14="http://schemas.microsoft.com/office/powerpoint/2010/main" val="232612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404664"/>
            <a:ext cx="7704856" cy="1080120"/>
          </a:xfrm>
        </p:spPr>
        <p:txBody>
          <a:bodyPr/>
          <a:lstStyle/>
          <a:p>
            <a:r>
              <a:rPr lang="ru-RU" sz="2800" b="1" i="1" dirty="0" smtClean="0"/>
              <a:t>Утки и журавли </a:t>
            </a:r>
            <a:r>
              <a:rPr lang="ru-RU" dirty="0" smtClean="0"/>
              <a:t>строят свои гнёзда на земле или в зарослях возле водоемов</a:t>
            </a:r>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2132856"/>
            <a:ext cx="41044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403244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71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8640"/>
            <a:ext cx="8280920" cy="1617360"/>
          </a:xfrm>
        </p:spPr>
        <p:txBody>
          <a:bodyPr/>
          <a:lstStyle/>
          <a:p>
            <a:r>
              <a:rPr lang="ru-RU" dirty="0"/>
              <a:t>В старых парках и рощах можно встретить большие колонии </a:t>
            </a:r>
            <a:r>
              <a:rPr lang="ru-RU" sz="2800" b="1" i="1" dirty="0"/>
              <a:t>грачей</a:t>
            </a:r>
            <a:r>
              <a:rPr lang="ru-RU" dirty="0"/>
              <a:t> и </a:t>
            </a:r>
            <a:r>
              <a:rPr lang="ru-RU" sz="2800" b="1" i="1" dirty="0"/>
              <a:t>ворон</a:t>
            </a:r>
            <a:r>
              <a:rPr lang="ru-RU" dirty="0"/>
              <a:t>. Часто на одном дереве бывает по несколько гнёзд этих крикливых птиц.</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417646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417646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81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3872" y="188640"/>
            <a:ext cx="8856984" cy="1833384"/>
          </a:xfrm>
        </p:spPr>
        <p:txBody>
          <a:bodyPr>
            <a:normAutofit lnSpcReduction="10000"/>
          </a:bodyPr>
          <a:lstStyle/>
          <a:p>
            <a:r>
              <a:rPr lang="ru-RU" dirty="0"/>
              <a:t>В лесу можно найти брошенные, недостроенные гнезда в развилках длинных ветвей деревьев. Это работали </a:t>
            </a:r>
            <a:r>
              <a:rPr lang="ru-RU" sz="2800" b="1" i="1" dirty="0"/>
              <a:t>иволги</a:t>
            </a:r>
            <a:r>
              <a:rPr lang="ru-RU" dirty="0"/>
              <a:t>. Обычно они строят свои гнёзда, подвешивая их в развилках веток мочалом, пенькой или лыком. Готовое гнездо их похоже на искусно сплетённую корзинку. </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988841"/>
            <a:ext cx="770485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01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7444"/>
            <a:ext cx="8928992" cy="1817380"/>
          </a:xfrm>
        </p:spPr>
        <p:txBody>
          <a:bodyPr>
            <a:normAutofit lnSpcReduction="10000"/>
          </a:bodyPr>
          <a:lstStyle/>
          <a:p>
            <a:r>
              <a:rPr lang="ru-RU" sz="2800" b="1" i="1" dirty="0"/>
              <a:t>Королёк</a:t>
            </a:r>
            <a:r>
              <a:rPr lang="ru-RU" dirty="0"/>
              <a:t>, маленькая птица, подвешивает своё круглое, крошечное гнёздышко высоко среди густых ветвей ели. Закрытое со всех сторон хвоей, оно совершенно незаметно для постороннего глаза. Лишь во время выкармливания птенцов, по их писку можно найти место, где спрятано такое гнёздышко.</a:t>
            </a:r>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6912768"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04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712968" cy="1800200"/>
          </a:xfrm>
        </p:spPr>
        <p:txBody>
          <a:bodyPr>
            <a:normAutofit/>
          </a:bodyPr>
          <a:lstStyle/>
          <a:p>
            <a:r>
              <a:rPr lang="ru-RU" sz="2400" b="1" i="1" dirty="0"/>
              <a:t>З</a:t>
            </a:r>
            <a:r>
              <a:rPr lang="ru-RU" sz="2400" b="1" i="1" dirty="0" smtClean="0"/>
              <a:t>яблик</a:t>
            </a:r>
            <a:r>
              <a:rPr lang="ru-RU" sz="2400" b="1" i="1" dirty="0"/>
              <a:t>, </a:t>
            </a:r>
            <a:r>
              <a:rPr lang="ru-RU" sz="2400" b="1" i="1" dirty="0" smtClean="0"/>
              <a:t>пеночка, и </a:t>
            </a:r>
            <a:r>
              <a:rPr lang="ru-RU" sz="2400" b="1" i="1" dirty="0"/>
              <a:t>длиннохвостая синица </a:t>
            </a:r>
            <a:r>
              <a:rPr lang="ru-RU" dirty="0"/>
              <a:t>вплетают в стенки гнезда лишайники, кусочки бересты (если гнездо находится на берёзе), скрепляя их паутиной. Издали такие гнезда можно принять за наросты на стволах или сучьях деревьев</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37112"/>
            <a:ext cx="3888432" cy="217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204864"/>
            <a:ext cx="410445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437112"/>
            <a:ext cx="3960440" cy="216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35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1944216"/>
          </a:xfrm>
        </p:spPr>
        <p:txBody>
          <a:bodyPr>
            <a:normAutofit/>
          </a:bodyPr>
          <a:lstStyle/>
          <a:p>
            <a:r>
              <a:rPr lang="ru-RU" dirty="0"/>
              <a:t>Многие видели гнезда мелких птичек, главным образом, представителей отряда </a:t>
            </a:r>
            <a:r>
              <a:rPr lang="ru-RU" sz="2800" b="1" i="1" dirty="0"/>
              <a:t>воробьиных</a:t>
            </a:r>
            <a:r>
              <a:rPr lang="ru-RU" dirty="0"/>
              <a:t>. Аккуратные, тщательно устроенные, из отлично скомбинированных материалов, они поражают и восхищают своей органичностью, правильностью и даже некоторым изяществом.</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16832"/>
            <a:ext cx="3816424"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45624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35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187624" y="476672"/>
            <a:ext cx="6768752" cy="3384376"/>
          </a:xfrm>
        </p:spPr>
        <p:txBody>
          <a:bodyPr>
            <a:noAutofit/>
          </a:bodyPr>
          <a:lstStyle/>
          <a:p>
            <a:r>
              <a:rPr lang="ru-RU" sz="3200" b="1" i="1" dirty="0" smtClean="0"/>
              <a:t>         Птицы – наши друзья!</a:t>
            </a:r>
          </a:p>
          <a:p>
            <a:r>
              <a:rPr lang="ru-RU" sz="3200" b="1" i="1" dirty="0" smtClean="0"/>
              <a:t> Они не только украшают нашу природу. Птицы помогают сберечь урожаи на полях и огородах, спасают леса от вредителей, разносят семена растений.</a:t>
            </a:r>
            <a:endParaRPr lang="ru-RU" sz="3200" b="1"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61048"/>
            <a:ext cx="489654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5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150" y="116632"/>
            <a:ext cx="8659306" cy="3168352"/>
          </a:xfrm>
        </p:spPr>
        <p:txBody>
          <a:bodyPr>
            <a:normAutofit/>
          </a:bodyPr>
          <a:lstStyle/>
          <a:p>
            <a:r>
              <a:rPr lang="ru-RU" dirty="0" smtClean="0"/>
              <a:t>Наступила долгожданная весна! Пробуждается природа после долгой и холодной зимы. Светит яркое солнце, появляются первые проталинки и первоцветы, звенит капель, бегут ручьи, животные просыпаются после зимней спячки, а стаи перелётных птиц возвращаются в родные края…</a:t>
            </a:r>
            <a:endParaRPr lang="ru-R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36912"/>
            <a:ext cx="3987527" cy="383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16323"/>
            <a:ext cx="3816424" cy="385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30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11560" y="332656"/>
            <a:ext cx="8136904" cy="1224136"/>
          </a:xfrm>
        </p:spPr>
        <p:txBody>
          <a:bodyPr>
            <a:normAutofit fontScale="92500"/>
          </a:bodyPr>
          <a:lstStyle/>
          <a:p>
            <a:r>
              <a:rPr lang="ru-RU" dirty="0" smtClean="0"/>
              <a:t>С большой любовью и заботой птицы начинают готовиться к появлению птенцов, ищут наиболее безопасное место и обустраивают уютное гнёздышко для высиживания потомства.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16787"/>
            <a:ext cx="4752527" cy="243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374441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293096"/>
            <a:ext cx="3888432"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72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8640"/>
            <a:ext cx="8208912" cy="1656184"/>
          </a:xfrm>
        </p:spPr>
        <p:txBody>
          <a:bodyPr>
            <a:normAutofit/>
          </a:bodyPr>
          <a:lstStyle/>
          <a:p>
            <a:r>
              <a:rPr lang="ru-RU" sz="2800" dirty="0" smtClean="0"/>
              <a:t>Гнёзда для высиживания яиц отличаются большим разнообразием. Их делают из глины, травы, палочек, веточек и других материалов. </a:t>
            </a:r>
            <a:endParaRPr lang="ru-RU"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98477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00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568952" cy="1545352"/>
          </a:xfrm>
        </p:spPr>
        <p:txBody>
          <a:bodyPr/>
          <a:lstStyle/>
          <a:p>
            <a:r>
              <a:rPr lang="ru-RU" dirty="0" smtClean="0"/>
              <a:t>Скоро в птичьих гнёздах можно будет увидеть яйца, которые бывают разных размеров и расцветок. Птицы очень долго будут их насиживать.</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365104"/>
            <a:ext cx="3888432" cy="229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65104"/>
            <a:ext cx="3888432" cy="229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484784"/>
            <a:ext cx="4464496" cy="269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44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2088232"/>
          </a:xfrm>
        </p:spPr>
        <p:txBody>
          <a:bodyPr>
            <a:noAutofit/>
          </a:bodyPr>
          <a:lstStyle/>
          <a:p>
            <a:r>
              <a:rPr lang="ru-RU" sz="2400" dirty="0" smtClean="0"/>
              <a:t>Из яиц вылупятся очень маленькие, беспомощные и неоперившиеся птенцы. Малыши очень прожорливые и постоянно просят есть. Они широко раскрывают свои ярко-жёлтые и красные клювики и ждут, когда заботливые родители положат им в ротик вкусное угощение. Таким угощением являются мошкара, комарики и гусеницы.</a:t>
            </a:r>
            <a:endParaRPr lang="ru-R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568863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01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187624" y="332657"/>
            <a:ext cx="7175351" cy="864096"/>
          </a:xfrm>
        </p:spPr>
        <p:txBody>
          <a:bodyPr/>
          <a:lstStyle/>
          <a:p>
            <a:r>
              <a:rPr lang="ru-RU" sz="2800" dirty="0" smtClean="0"/>
              <a:t>У каждой птицы своё гнёздышко</a:t>
            </a:r>
            <a:endParaRPr lang="ru-RU" sz="2800" dirty="0"/>
          </a:p>
        </p:txBody>
      </p:sp>
      <p:sp>
        <p:nvSpPr>
          <p:cNvPr id="9" name="Подзаголовок 8"/>
          <p:cNvSpPr>
            <a:spLocks noGrp="1"/>
          </p:cNvSpPr>
          <p:nvPr>
            <p:ph type="subTitle" idx="1"/>
          </p:nvPr>
        </p:nvSpPr>
        <p:spPr>
          <a:xfrm>
            <a:off x="251520" y="2564904"/>
            <a:ext cx="2810173" cy="2376264"/>
          </a:xfrm>
        </p:spPr>
        <p:txBody>
          <a:bodyPr>
            <a:normAutofit/>
          </a:bodyPr>
          <a:lstStyle/>
          <a:p>
            <a:r>
              <a:rPr lang="ru-RU" sz="2800" b="1" i="1" dirty="0" smtClean="0"/>
              <a:t>Дятел</a:t>
            </a:r>
            <a:r>
              <a:rPr lang="ru-RU" dirty="0" smtClean="0"/>
              <a:t> выдалбливает клювом дупло в дереве</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6792"/>
            <a:ext cx="4824536" cy="496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36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1052736"/>
            <a:ext cx="2810173" cy="4449881"/>
          </a:xfrm>
        </p:spPr>
        <p:txBody>
          <a:bodyPr>
            <a:normAutofit/>
          </a:bodyPr>
          <a:lstStyle/>
          <a:p>
            <a:r>
              <a:rPr lang="ru-RU" sz="3600" b="1" i="1" dirty="0" smtClean="0"/>
              <a:t>Трясогузки</a:t>
            </a:r>
            <a:r>
              <a:rPr lang="ru-RU" dirty="0" smtClean="0"/>
              <a:t> вьют гнёзда из прутиков и травинок. Располагают они свои гнёзда в кустах и густых зарослях.</a:t>
            </a:r>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764704"/>
            <a:ext cx="568863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31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188640"/>
            <a:ext cx="7704856" cy="2448272"/>
          </a:xfrm>
        </p:spPr>
        <p:txBody>
          <a:bodyPr>
            <a:normAutofit/>
          </a:bodyPr>
          <a:lstStyle/>
          <a:p>
            <a:r>
              <a:rPr lang="ru-RU" sz="3600" b="1" i="1" dirty="0" smtClean="0"/>
              <a:t>Ласточки</a:t>
            </a:r>
            <a:r>
              <a:rPr lang="ru-RU" dirty="0" smtClean="0"/>
              <a:t> лепят свои домики из глины на берегах рек и озёр.</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2856"/>
            <a:ext cx="504056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856"/>
            <a:ext cx="2952328" cy="398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64905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153</TotalTime>
  <Words>445</Words>
  <Application>Microsoft Office PowerPoint</Application>
  <PresentationFormat>Экран (4:3)</PresentationFormat>
  <Paragraphs>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  Птичьи гнёзда</vt:lpstr>
      <vt:lpstr>Презентация PowerPoint</vt:lpstr>
      <vt:lpstr>Презентация PowerPoint</vt:lpstr>
      <vt:lpstr>Презентация PowerPoint</vt:lpstr>
      <vt:lpstr>Презентация PowerPoint</vt:lpstr>
      <vt:lpstr>Презентация PowerPoint</vt:lpstr>
      <vt:lpstr>У каждой птицы своё гнёздышко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Птичьи гнёзда</dc:title>
  <dc:creator>6c54er</dc:creator>
  <cp:lastModifiedBy>6c54er</cp:lastModifiedBy>
  <cp:revision>15</cp:revision>
  <dcterms:created xsi:type="dcterms:W3CDTF">2020-04-24T16:09:23Z</dcterms:created>
  <dcterms:modified xsi:type="dcterms:W3CDTF">2020-04-24T18:43:12Z</dcterms:modified>
</cp:coreProperties>
</file>