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6" r:id="rId3"/>
    <p:sldId id="258" r:id="rId4"/>
    <p:sldId id="290" r:id="rId5"/>
    <p:sldId id="259" r:id="rId6"/>
    <p:sldId id="265" r:id="rId7"/>
    <p:sldId id="261" r:id="rId8"/>
    <p:sldId id="262" r:id="rId9"/>
    <p:sldId id="260" r:id="rId10"/>
    <p:sldId id="287" r:id="rId11"/>
    <p:sldId id="263" r:id="rId12"/>
    <p:sldId id="264" r:id="rId13"/>
    <p:sldId id="288" r:id="rId14"/>
    <p:sldId id="266" r:id="rId15"/>
    <p:sldId id="267" r:id="rId16"/>
    <p:sldId id="289" r:id="rId17"/>
    <p:sldId id="272" r:id="rId18"/>
    <p:sldId id="277" r:id="rId19"/>
    <p:sldId id="278" r:id="rId20"/>
    <p:sldId id="273" r:id="rId21"/>
    <p:sldId id="275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2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2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6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60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7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5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3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6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41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4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0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1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9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6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1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2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05D78E-063D-4CC3-9EA8-77CC87CF7B54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8EB3EB-ADF5-4E0E-B0F4-EFA0B157D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7D4C84-1CCB-421D-9D0F-D2C7865EFE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445" y="787791"/>
            <a:ext cx="9734843" cy="5430130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endParaRPr lang="ru-RU" sz="5400" b="1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endParaRPr lang="ru-RU" sz="5400" b="1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5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весенние цветы»</a:t>
            </a:r>
            <a:endParaRPr lang="ru-RU" sz="5400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1800" cap="none" dirty="0">
              <a:solidFill>
                <a:schemeClr val="tx2">
                  <a:lumMod val="50000"/>
                </a:schemeClr>
              </a:solidFill>
              <a:latin typeface="Trebuchet MS" panose="020B0603020202020204"/>
            </a:endParaRP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1800" cap="none" dirty="0">
                <a:solidFill>
                  <a:schemeClr val="tx2">
                    <a:lumMod val="50000"/>
                  </a:schemeClr>
                </a:solidFill>
                <a:latin typeface="Trebuchet MS" panose="020B0603020202020204"/>
              </a:rPr>
              <a:t>											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Подготовил: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воспитатель	Аникина С.В</a:t>
            </a:r>
            <a:r>
              <a:rPr lang="ru-RU" sz="28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endParaRPr lang="ru-RU" sz="2800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Мытищи 2020г.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1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A396-AF39-4FD4-98AA-A36D0476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апреле начинает цвести необыкновенно красивый цветок - медуница. Любят это растение шмели и пчелы за обильный для ранней весны нектар. Его ни с каким другим цветком не спутаешь – на одном стебельке красуются и розовые и фиолетовые и синие цветы.</a:t>
            </a:r>
          </a:p>
        </p:txBody>
      </p:sp>
      <p:pic>
        <p:nvPicPr>
          <p:cNvPr id="6146" name="Picture 2" descr="https://im0-tub-ru.yandex.net/i?id=44452330c4e9aaaa81335ee486d1642b-l&amp;n=13">
            <a:extLst>
              <a:ext uri="{FF2B5EF4-FFF2-40B4-BE49-F238E27FC236}">
                <a16:creationId xmlns:a16="http://schemas.microsoft.com/office/drawing/2014/main" id="{7D6FDAAD-AAA4-4DF4-A5EA-BECECB76C0C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6" y="2717174"/>
            <a:ext cx="5136355" cy="3852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s://elektro-sadovnik.ru/wp-content/uploads/2016/05/57291ae8eb986.jpg">
            <a:extLst>
              <a:ext uri="{FF2B5EF4-FFF2-40B4-BE49-F238E27FC236}">
                <a16:creationId xmlns:a16="http://schemas.microsoft.com/office/drawing/2014/main" id="{E1DBD193-5B60-425C-AA51-FBE98D7E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71" y="2717174"/>
            <a:ext cx="5136355" cy="3852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677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E4A60D-0BDA-4B45-883A-AA95AA4492DE}"/>
              </a:ext>
            </a:extLst>
          </p:cNvPr>
          <p:cNvSpPr/>
          <p:nvPr/>
        </p:nvSpPr>
        <p:spPr>
          <a:xfrm>
            <a:off x="663677" y="752168"/>
            <a:ext cx="946846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Медуница</a:t>
            </a: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прозвище не даром, 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красивого цветка, 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 сочного нектара, 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душиста, и сладка, 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простуды излечиться 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поможет медуница. 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 пойдёте, не забудьте 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Медунице поклонится.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(Е. Кожевников)</a:t>
            </a:r>
          </a:p>
          <a:p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img-fotki.yandex.ru/get/6107/62665223.19/0_934b0_1e163fb3_XL.jpg">
            <a:extLst>
              <a:ext uri="{FF2B5EF4-FFF2-40B4-BE49-F238E27FC236}">
                <a16:creationId xmlns:a16="http://schemas.microsoft.com/office/drawing/2014/main" id="{039CFFB2-AE5E-4F44-8433-28F853FC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61" y="752168"/>
            <a:ext cx="5743762" cy="573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574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2BB2D-67A8-4D13-9BB6-AD10B4D3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109935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Ландыш - это хрупкий лесной цветок. На зиму он полностью прячется под землю, цветет весной очень красиво и необычно, но отцветает достаточно быстро. Ландыш дарит людям прекрасный и неповторимый аромат. Но будьте осторожны! Этот цветок ядовит.</a:t>
            </a:r>
          </a:p>
        </p:txBody>
      </p:sp>
      <p:pic>
        <p:nvPicPr>
          <p:cNvPr id="9218" name="Picture 2" descr="https://avatars.mds.yandex.net/get-pdb/812271/48c80737-e290-4ca3-83c7-fa6d59a7fa13/s1200">
            <a:extLst>
              <a:ext uri="{FF2B5EF4-FFF2-40B4-BE49-F238E27FC236}">
                <a16:creationId xmlns:a16="http://schemas.microsoft.com/office/drawing/2014/main" id="{5BA20643-A967-4343-8BC9-0E5FAF1F5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74" y="2816029"/>
            <a:ext cx="6593881" cy="358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735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088712/8c8a93dc-a88d-4fd4-9ceb-aa9cb999561a/s1200">
            <a:extLst>
              <a:ext uri="{FF2B5EF4-FFF2-40B4-BE49-F238E27FC236}">
                <a16:creationId xmlns:a16="http://schemas.microsoft.com/office/drawing/2014/main" id="{92110794-76F5-4824-ADAA-1C26B186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91" y="832123"/>
            <a:ext cx="6305652" cy="4889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39947C-647E-4754-BA57-D419E641A203}"/>
              </a:ext>
            </a:extLst>
          </p:cNvPr>
          <p:cNvSpPr/>
          <p:nvPr/>
        </p:nvSpPr>
        <p:spPr>
          <a:xfrm>
            <a:off x="688257" y="693173"/>
            <a:ext cx="84557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Ландыш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леса, на опушке,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как у зайца ушки.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гладкие, большие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блестящие такие.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Стебелёк довольно тонкий,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нём бубенчик звонкий,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жемчужные горошки-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цветочки-крошки.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нежный, ароматный,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душистый и приятный…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брать в букет не стоит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лесное –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Ландыш, — он красив на вид.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представьте - ядовит!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(Р. Новикова)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1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988EB-DF46-495E-833D-8A5DC1B8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  <a:br>
              <a:rPr lang="ru-RU" sz="4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лугу растут цветы»</a:t>
            </a:r>
            <a:br>
              <a:rPr lang="ru-RU" sz="48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87D56-9797-476D-AE96-5965B99F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976283"/>
            <a:ext cx="10589967" cy="445401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растут цветы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небывалой красоты. 		</a:t>
            </a:r>
            <a:r>
              <a:rPr lang="ru-RU" sz="28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(Потягивания руки в стороны.)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солнцу тянутся цветы.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потянись и ты. 	</a:t>
            </a:r>
            <a:r>
              <a:rPr lang="ru-RU" sz="28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(Потягивания руки вверх.)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дует иногда,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это не беда. 	</a:t>
            </a:r>
            <a:r>
              <a:rPr lang="ru-RU" sz="28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машут руками, изображая ветер)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Наклоняются цветочки,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опускают лепесточки. 		</a:t>
            </a:r>
            <a:r>
              <a:rPr lang="ru-RU" sz="28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(Наклоны)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опять встают</a:t>
            </a:r>
            <a:b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по-прежнему цветут.	</a:t>
            </a:r>
            <a:r>
              <a:rPr lang="ru-RU" sz="28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(Встают прямо,  руки в стороны)</a:t>
            </a:r>
          </a:p>
        </p:txBody>
      </p:sp>
    </p:spTree>
    <p:extLst>
      <p:ext uri="{BB962C8B-B14F-4D97-AF65-F5344CB8AC3E}">
        <p14:creationId xmlns:p14="http://schemas.microsoft.com/office/powerpoint/2010/main" val="71978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62AEC-A363-445F-816D-BEDBC97839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0155" y="619125"/>
            <a:ext cx="10412361" cy="159543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Мать-и-мачеха - этот яркий желтый цветок на светлом мохнатом стебельке появляется весной вместе с подснежниками. Цветет на откосах, около ям, в самих ямах. Верхняя сторона листьев гладкая и холодная, как злая мачеха в сказках. Нижняя сторона – нежная и теплая, как родная мать.</a:t>
            </a:r>
          </a:p>
        </p:txBody>
      </p:sp>
      <p:pic>
        <p:nvPicPr>
          <p:cNvPr id="10244" name="Picture 4" descr="https://rozarii.ru/wp-content/uploads/2015/02/13194599983_528a287f1e_o-1024x605.jpg">
            <a:extLst>
              <a:ext uri="{FF2B5EF4-FFF2-40B4-BE49-F238E27FC236}">
                <a16:creationId xmlns:a16="http://schemas.microsoft.com/office/drawing/2014/main" id="{3E8AD243-7E35-4049-95A8-C3A719AE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554129"/>
            <a:ext cx="8244349" cy="417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481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hotofeast.ru/uploads/image/b/2/b2ccfa91e8eb20ad8e6680ca4ae5a592.jpg">
            <a:extLst>
              <a:ext uri="{FF2B5EF4-FFF2-40B4-BE49-F238E27FC236}">
                <a16:creationId xmlns:a16="http://schemas.microsoft.com/office/drawing/2014/main" id="{118CBC36-7AEC-4DCC-97DF-013565AB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22671"/>
            <a:ext cx="4515004" cy="564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32AA65-D2EE-4C6F-AC46-273507A35887}"/>
              </a:ext>
            </a:extLst>
          </p:cNvPr>
          <p:cNvSpPr/>
          <p:nvPr/>
        </p:nvSpPr>
        <p:spPr>
          <a:xfrm>
            <a:off x="398206" y="1548580"/>
            <a:ext cx="58256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Мать-и-мачеха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опушке  - огоньки,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Целая  проталинка.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Коротышки стебельки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цветочек маленький.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 нет - она  цветёт,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Холодом охвачена.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Пчёлкам самый ранний мёд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 мать-и-мачеха.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(Р. Маскаева)</a:t>
            </a:r>
          </a:p>
        </p:txBody>
      </p:sp>
    </p:spTree>
    <p:extLst>
      <p:ext uri="{BB962C8B-B14F-4D97-AF65-F5344CB8AC3E}">
        <p14:creationId xmlns:p14="http://schemas.microsoft.com/office/powerpoint/2010/main" val="206850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14220-32BE-44DD-B829-B1F6184C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9" y="471948"/>
            <a:ext cx="10220631" cy="187857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Прострел или сон-трава - легендарный первоцвет-подснежник. Он густо покрыт мягкими волосками, пушистый на ощупь и наводящий на мысль о мягкой дремоте, покое и отдыхе.</a:t>
            </a:r>
            <a:b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Прострел, или сон-трава">
            <a:extLst>
              <a:ext uri="{FF2B5EF4-FFF2-40B4-BE49-F238E27FC236}">
                <a16:creationId xmlns:a16="http://schemas.microsoft.com/office/drawing/2014/main" id="{034D8507-1CF9-420E-AA43-E6A891BC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44" y="2055558"/>
            <a:ext cx="5380703" cy="4035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https://www.photoforum.ru/f/photo/000/410/410525_95.jpg">
            <a:extLst>
              <a:ext uri="{FF2B5EF4-FFF2-40B4-BE49-F238E27FC236}">
                <a16:creationId xmlns:a16="http://schemas.microsoft.com/office/drawing/2014/main" id="{9A8A7531-C559-481B-BCAE-835E3008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0" y="2055558"/>
            <a:ext cx="5172325" cy="39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523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23CA9-DB44-48F5-970B-609C8B6E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42" y="0"/>
            <a:ext cx="9999406" cy="17993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Разноцветные бутоны крокусов (одних из самых распространённых дачных подснежников) водят апрельские хороводы во многих цветниках и палисадниках.</a:t>
            </a:r>
          </a:p>
        </p:txBody>
      </p:sp>
      <p:pic>
        <p:nvPicPr>
          <p:cNvPr id="16386" name="Picture 2" descr="https://avatars.mds.yandex.net/get-pdb/805160/ec4890a9-2750-4f26-8d62-4776e8da2a16/s1200">
            <a:extLst>
              <a:ext uri="{FF2B5EF4-FFF2-40B4-BE49-F238E27FC236}">
                <a16:creationId xmlns:a16="http://schemas.microsoft.com/office/drawing/2014/main" id="{03AB3524-4B4D-4AD0-8E51-FFBAC9B253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85" y="1755059"/>
            <a:ext cx="4961051" cy="334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https://avatars.mds.yandex.net/get-pdb/2843643/311b708b-6612-481d-ae75-a945f52d03dd/s1200?webp=false">
            <a:extLst>
              <a:ext uri="{FF2B5EF4-FFF2-40B4-BE49-F238E27FC236}">
                <a16:creationId xmlns:a16="http://schemas.microsoft.com/office/drawing/2014/main" id="{002ED3EB-4C90-4F53-B32D-93589D40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8" y="3657600"/>
            <a:ext cx="4309971" cy="2855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0" name="Picture 6" descr="https://sun3-10.userapi.com/POnp0HCIKyrhBt8F-ASiVtG62FUYg3MR4uxI6A/4hfvr9w1ZXI.jpg">
            <a:extLst>
              <a:ext uri="{FF2B5EF4-FFF2-40B4-BE49-F238E27FC236}">
                <a16:creationId xmlns:a16="http://schemas.microsoft.com/office/drawing/2014/main" id="{75A3A933-3291-4B8A-B2B8-3A4B31E5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14" y="3657600"/>
            <a:ext cx="3786945" cy="2840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408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7D4DD-B4D2-4DEE-8D39-84037D63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Ветреница нежная - разве можно придумать более точное название для цветка-подснежника, шелковистые лепестки которого трепещут от самого лёгкого дуновения свежего ветра, покачиваясь на тоненьких стебельках.</a:t>
            </a:r>
            <a:b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www.tuinplantendepauw.be/files/planten/ANBLWHSPLEND.JPG">
            <a:extLst>
              <a:ext uri="{FF2B5EF4-FFF2-40B4-BE49-F238E27FC236}">
                <a16:creationId xmlns:a16="http://schemas.microsoft.com/office/drawing/2014/main" id="{2943CD53-D816-4B3D-B66E-F7DC2B9CF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63" y="2027750"/>
            <a:ext cx="3649073" cy="3424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4" name="Picture 6" descr="https://avatars.mds.yandex.net/get-pdb/1552679/0f501dbe-a564-4d84-b4f6-97e9177d5e19/s1200?webp=false">
            <a:extLst>
              <a:ext uri="{FF2B5EF4-FFF2-40B4-BE49-F238E27FC236}">
                <a16:creationId xmlns:a16="http://schemas.microsoft.com/office/drawing/2014/main" id="{21E5C327-CBAF-4A14-8797-D7B99FEC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6" y="3546162"/>
            <a:ext cx="3829886" cy="2876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6" name="Picture 8" descr="https://wiki-dacha.ru/wp-content/uploads/2019/02/lesnaya-foto.jpg">
            <a:extLst>
              <a:ext uri="{FF2B5EF4-FFF2-40B4-BE49-F238E27FC236}">
                <a16:creationId xmlns:a16="http://schemas.microsoft.com/office/drawing/2014/main" id="{E0CE1635-85B9-4D9C-BB36-A48DA11B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30" y="3318387"/>
            <a:ext cx="3958693" cy="310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453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190777-68E5-41CA-B394-E107CA51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pPr marL="228600" lvl="0" indent="-228600" algn="l">
              <a:lnSpc>
                <a:spcPct val="107000"/>
              </a:lnSpc>
              <a:spcBef>
                <a:spcPts val="1000"/>
              </a:spcBef>
            </a:pPr>
            <a:r>
              <a:rPr lang="ru-RU" sz="4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566EB7D-40DE-4DB3-9177-E62298F3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75582"/>
            <a:ext cx="10364452" cy="493776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разнообразием весенних цветов;</a:t>
            </a:r>
          </a:p>
          <a:p>
            <a:pPr algn="just">
              <a:lnSpc>
                <a:spcPct val="107000"/>
              </a:lnSpc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названия весенних первоцветов;</a:t>
            </a:r>
            <a:endParaRPr lang="ru-RU" sz="28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внимание, воображение, память;</a:t>
            </a:r>
            <a:endParaRPr lang="ru-RU" sz="28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речь, пространственное восприятие;</a:t>
            </a:r>
            <a:endParaRPr lang="ru-RU" sz="28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и любовь к природе;</a:t>
            </a:r>
            <a:endParaRPr lang="ru-RU" sz="28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 детей познавательный интерес к окружающему миру.</a:t>
            </a:r>
            <a:endParaRPr lang="ru-RU" sz="28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006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8E83-31F4-4B9B-B965-974596D2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 сожалению, жизнь первоцветов недолговечна. Часто люди срывают первые цветы, не задумываясь о том, что они очень скоро погибнут.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3E684-B04C-458C-ACE9-B37031DB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66569"/>
            <a:ext cx="10364452" cy="47637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30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u-RU" sz="30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я сорву цветок,</a:t>
            </a:r>
            <a:endParaRPr lang="ru-RU" sz="30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0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ты сорвешь цветок,</a:t>
            </a:r>
            <a:endParaRPr lang="ru-RU" sz="30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0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все: и я, и ты,</a:t>
            </a:r>
            <a:endParaRPr lang="ru-RU" sz="30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0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мы сорвем цветы,</a:t>
            </a:r>
            <a:endParaRPr lang="ru-RU" sz="30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0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Опустеют все поляны</a:t>
            </a:r>
            <a:endParaRPr lang="ru-RU" sz="30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0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 будет красоты.</a:t>
            </a:r>
            <a:endParaRPr lang="ru-RU" sz="30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 Собакин)</a:t>
            </a:r>
          </a:p>
        </p:txBody>
      </p:sp>
      <p:pic>
        <p:nvPicPr>
          <p:cNvPr id="14338" name="Picture 2" descr="https://avatars.mds.yandex.net/get-pdb/2342617/c74275c7-bd88-482a-beb2-ec1ebb19bd6e/s1200?webp=false">
            <a:extLst>
              <a:ext uri="{FF2B5EF4-FFF2-40B4-BE49-F238E27FC236}">
                <a16:creationId xmlns:a16="http://schemas.microsoft.com/office/drawing/2014/main" id="{5D52F2A3-98E5-4CE4-B02B-E438088F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6054"/>
            <a:ext cx="5432324" cy="407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4251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45CD7-54ED-4696-90A7-9FCAC1DA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6477"/>
            <a:ext cx="10364451" cy="1548581"/>
          </a:xfrm>
        </p:spPr>
        <p:txBody>
          <a:bodyPr>
            <a:normAutofit/>
          </a:bodyPr>
          <a:lstStyle/>
          <a:p>
            <a:r>
              <a:rPr lang="ru-RU" sz="4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 «Цветы»</a:t>
            </a:r>
            <a:br>
              <a:rPr lang="ru-RU" sz="44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F462E-C32D-41D6-B1DC-ADCAAF244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988142"/>
            <a:ext cx="10364452" cy="54274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цветку цветок:</a:t>
            </a:r>
            <a:b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Подними-ка свой листок. 	</a:t>
            </a:r>
            <a: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(Поднимают и опускают руки)</a:t>
            </a:r>
            <a:b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Выйди на дорожку</a:t>
            </a:r>
            <a:b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притопни ножкой. 	</a:t>
            </a:r>
            <a: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Шаги с высоким поднятием колена)</a:t>
            </a:r>
            <a:b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головкой покачай</a:t>
            </a:r>
            <a:b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солнышко встречай 	</a:t>
            </a:r>
            <a: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(Вращение головой)</a:t>
            </a:r>
            <a:b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наклони слегка -</a:t>
            </a:r>
            <a:b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зарядка для цветка</a:t>
            </a:r>
            <a: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(Наклоны)</a:t>
            </a:r>
            <a:b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росой умойся,</a:t>
            </a:r>
            <a:b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Отряхнись и успокойся 		</a:t>
            </a:r>
            <a: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(Встряхивание кистями рук)</a:t>
            </a:r>
            <a:br>
              <a:rPr lang="ru-RU" sz="31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 готовы все</a:t>
            </a:r>
            <a:b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встречать во всей красе.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6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9034D-FFF1-49E5-8A58-6573A3D53E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98125" cy="1595438"/>
          </a:xfrm>
        </p:spPr>
        <p:txBody>
          <a:bodyPr>
            <a:noAutofit/>
          </a:bodyPr>
          <a:lstStyle/>
          <a:p>
            <a:pPr algn="just"/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D287E6-14E2-435F-BD69-CF2BB8375EA6}"/>
              </a:ext>
            </a:extLst>
          </p:cNvPr>
          <p:cNvSpPr/>
          <p:nvPr/>
        </p:nvSpPr>
        <p:spPr>
          <a:xfrm>
            <a:off x="516194" y="929148"/>
            <a:ext cx="579611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еще раз вспомним название первоцветов. 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можно ли рвать цветы в большом количестве?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почему?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будут рвать цветы, то природа погибнет, неслучайно первоцветы занесены в красную книгу. Без них не будет так красиво, а еще они нужны бабочкам, потому что бабочки питаются их нектаром.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c.pxhere.com/photos/fc/42/primrose_spring_flower_spring_flower_blossom_bloom_pink_garden-883342.jpg!d">
            <a:extLst>
              <a:ext uri="{FF2B5EF4-FFF2-40B4-BE49-F238E27FC236}">
                <a16:creationId xmlns:a16="http://schemas.microsoft.com/office/drawing/2014/main" id="{3E41B790-4D51-4984-92F5-12612A5F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12" y="1423220"/>
            <a:ext cx="4930794" cy="401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940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B69653-48D5-4B24-8E8A-20AA285A3002}"/>
              </a:ext>
            </a:extLst>
          </p:cNvPr>
          <p:cNvSpPr/>
          <p:nvPr/>
        </p:nvSpPr>
        <p:spPr>
          <a:xfrm>
            <a:off x="1091380" y="3125519"/>
            <a:ext cx="10028903" cy="110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E99A2-1397-429F-918B-E7FABC18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6185"/>
            <a:ext cx="10364451" cy="1479041"/>
          </a:xfrm>
        </p:spPr>
        <p:txBody>
          <a:bodyPr>
            <a:normAutofit/>
          </a:bodyPr>
          <a:lstStyle/>
          <a:p>
            <a:pPr algn="l"/>
            <a:r>
              <a:rPr lang="ru-RU" sz="48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о весне:</a:t>
            </a:r>
            <a:br>
              <a:rPr lang="ru-RU" sz="4800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9F2D1-451B-4400-B080-D34CE280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312606"/>
            <a:ext cx="10364453" cy="529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Кончилось время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 и льда.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 реки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Затопляет вода.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удлиняется,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 убывает.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время,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Скажи, называют?</a:t>
            </a:r>
            <a:br>
              <a:rPr lang="ru-RU" sz="32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(Весна)</a:t>
            </a:r>
            <a:endParaRPr lang="ru-RU" sz="32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avatars.mds.yandex.net/get-pdb/27625/d4ea89b0-7a05-417f-87e7-445d12f96990/s1200?webp=false">
            <a:extLst>
              <a:ext uri="{FF2B5EF4-FFF2-40B4-BE49-F238E27FC236}">
                <a16:creationId xmlns:a16="http://schemas.microsoft.com/office/drawing/2014/main" id="{2702328D-5F12-4CBB-B542-2EB870EE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44" y="1504335"/>
            <a:ext cx="6838950" cy="472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292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A23F33-538F-415A-802F-9A75CD8236C9}"/>
              </a:ext>
            </a:extLst>
          </p:cNvPr>
          <p:cNvSpPr/>
          <p:nvPr/>
        </p:nvSpPr>
        <p:spPr>
          <a:xfrm>
            <a:off x="1283110" y="678425"/>
            <a:ext cx="100731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Викторина: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Какое сейчас время года? (весна)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весенние месяцы? (Март, апрель, май). А какой сейчас месяц? (апрель)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светит солнышко? (светит ярче; находится выше, чем зимой; греет теплее)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весной небо? (небо светло-голубое, облака белые)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выпадают осадки? (снег, дождь)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происходит со снегом? (снег тает, на земле появляются проталины)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происходит с растениями? ( на деревьях набухают почки, появляются первые листочки, появляются первые весенние цветы)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происходит в жизни птиц с приходом весны? (прилетают грачи, ласточки, стрижи, скворцы, соловьи; ласточки строят гнезда из соломинок, веточек, глины)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занимаются животные? (просыпаются медведи, ежи, летучие мыши; появляются насекомые, зайцы меняют шубку, у многих животных появляются детеныши)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меняется одежда весной? ( одеваем весеннюю одежду: куртки, сапоги, ботинки, плащи)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Молодцы, вспомнили, какие изменения происходят с природой весной.</a:t>
            </a:r>
            <a:endParaRPr lang="ru-RU" sz="2000" b="1" i="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9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19845-4247-467A-83C3-FCE88320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292615"/>
            <a:ext cx="11282516" cy="1922079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Лес просыпается после долгого зимнего сна. Появляются в лесу первоцветы. Первоцветы - это первые весенние цветы. После долгой, скучной и серой зимы эти цветы радуют глаз, восхищают своей скромностью, красотой</a:t>
            </a:r>
            <a:b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тонким ароматом!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rs.mds.yandex.net/get-pdb/215709/dbb5d5cf-d44c-4e6b-b12d-fa7b8b830680/s1200?webp=false">
            <a:extLst>
              <a:ext uri="{FF2B5EF4-FFF2-40B4-BE49-F238E27FC236}">
                <a16:creationId xmlns:a16="http://schemas.microsoft.com/office/drawing/2014/main" id="{F02BC313-CFA1-4CAB-86CC-06FD0532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74" y="1830473"/>
            <a:ext cx="4096902" cy="319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http://s2.fotokto.ru/photo/full/299/2991786.jpg">
            <a:extLst>
              <a:ext uri="{FF2B5EF4-FFF2-40B4-BE49-F238E27FC236}">
                <a16:creationId xmlns:a16="http://schemas.microsoft.com/office/drawing/2014/main" id="{2C9627A7-A7B0-417B-A958-4E360450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40" y="3705872"/>
            <a:ext cx="4096902" cy="273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s://avatars.mds.yandex.net/get-pdb/2412470/4a62f602-4e84-404f-aeae-dbcc8c6ef485/s1200?webp=false">
            <a:extLst>
              <a:ext uri="{FF2B5EF4-FFF2-40B4-BE49-F238E27FC236}">
                <a16:creationId xmlns:a16="http://schemas.microsoft.com/office/drawing/2014/main" id="{E60B0365-9D71-4D36-AC5C-4D9E505350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3525302"/>
            <a:ext cx="3921417" cy="300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722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1431F-76AA-49D4-B35A-FDF3CEFB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30943"/>
            <a:ext cx="10678457" cy="18902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Самыми первыми расцветают подснежники. Их синие и белые цветочки, словно звёздочки, разбросаны по снегу.</a:t>
            </a:r>
            <a:b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Деревья стоят еще голые и не дают</a:t>
            </a:r>
            <a:b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тени и поэтому весь солнечный свет достается подснежникам.</a:t>
            </a:r>
            <a:b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нежные, душистые, первые разведчики весны. Самые первые,</a:t>
            </a:r>
            <a:b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самые смелые. </a:t>
            </a:r>
            <a:endParaRPr lang="ru-RU" sz="2000" b="1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етские стихи про подснежники - фото 10">
            <a:extLst>
              <a:ext uri="{FF2B5EF4-FFF2-40B4-BE49-F238E27FC236}">
                <a16:creationId xmlns:a16="http://schemas.microsoft.com/office/drawing/2014/main" id="{798DCA18-E2E8-4322-9C67-7BFE6C7A2F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698955"/>
            <a:ext cx="4913703" cy="371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avatars.mds.yandex.net/get-pdb/470516/ceb8e10b-8b8c-42dd-bcd6-e2ce210444ad/s1200?webp=false">
            <a:extLst>
              <a:ext uri="{FF2B5EF4-FFF2-40B4-BE49-F238E27FC236}">
                <a16:creationId xmlns:a16="http://schemas.microsoft.com/office/drawing/2014/main" id="{AB8FADE5-D910-4119-9C68-45C0D654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03" y="2698955"/>
            <a:ext cx="5161924" cy="37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070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3A4DDA-2789-4FAA-9BA7-368B02488B81}"/>
              </a:ext>
            </a:extLst>
          </p:cNvPr>
          <p:cNvSpPr/>
          <p:nvPr/>
        </p:nvSpPr>
        <p:spPr>
          <a:xfrm>
            <a:off x="693174" y="622469"/>
            <a:ext cx="10264878" cy="599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Подснежник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Выглянул подснежник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полутьме лесной –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Маленький разведчик,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Посланный весной;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еще над лесом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Властвуют снега,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лежат под снегом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Сонные луга;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на спящей речке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Неподвижен лед, -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пришел разведчик,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весна придет.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(Е. Серова)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pixabay.com/photo/2014/03/01/15/51/snowdrop-277557_1280.jpg">
            <a:extLst>
              <a:ext uri="{FF2B5EF4-FFF2-40B4-BE49-F238E27FC236}">
                <a16:creationId xmlns:a16="http://schemas.microsoft.com/office/drawing/2014/main" id="{EAF4EDF0-2136-44CA-9378-BDAEB59E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41" y="1294733"/>
            <a:ext cx="7275148" cy="5220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264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8FCA6-4010-4B01-BF81-15CB878F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Чуть позднее в лесу зацветают хохлатки. Местами их столько, что даже подснежникам не хватает места. Все они похожи друг на друга. Лишь изредка среди сиреневых хохлаток встречаются ярко – красные. Вот она, природа волшебница! Украсила лес цветочным ковром.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bestgardener.ru/pic_6/literat_diak.43_2.jpg">
            <a:extLst>
              <a:ext uri="{FF2B5EF4-FFF2-40B4-BE49-F238E27FC236}">
                <a16:creationId xmlns:a16="http://schemas.microsoft.com/office/drawing/2014/main" id="{913C3CFF-602A-42C3-AA20-54F68DD87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3" y="2517504"/>
            <a:ext cx="5169629" cy="3721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://s4.fotokto.ru/photo/full/549/5494764.jpg">
            <a:extLst>
              <a:ext uri="{FF2B5EF4-FFF2-40B4-BE49-F238E27FC236}">
                <a16:creationId xmlns:a16="http://schemas.microsoft.com/office/drawing/2014/main" id="{2AC966E9-74B9-469A-8206-C8E2EE40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09" y="2517504"/>
            <a:ext cx="5317113" cy="3721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163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8C33AC-C8E3-403E-9FE2-2CBA6877D5EA}"/>
              </a:ext>
            </a:extLst>
          </p:cNvPr>
          <p:cNvSpPr/>
          <p:nvPr/>
        </p:nvSpPr>
        <p:spPr>
          <a:xfrm>
            <a:off x="796412" y="1047134"/>
            <a:ext cx="75364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Хохлатка. </a:t>
            </a:r>
          </a:p>
          <a:p>
            <a:pPr fontAlgn="base"/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Хохлатка - не птичка,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Хохлатка - цветок,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весь в хохлатках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речкой лужок.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Лиловой, сиреневой, </a:t>
            </a:r>
          </a:p>
          <a:p>
            <a:pPr fontAlgn="base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 волной,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Хохлатки цветут </a:t>
            </a:r>
          </a:p>
          <a:p>
            <a:pPr fontAlgn="base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поляне лесной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 Стукова)</a:t>
            </a:r>
            <a:endParaRPr lang="ru-RU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https://bookflowers.ru/images/stories/mnogoletniki/hohlatka2.jpg">
            <a:extLst>
              <a:ext uri="{FF2B5EF4-FFF2-40B4-BE49-F238E27FC236}">
                <a16:creationId xmlns:a16="http://schemas.microsoft.com/office/drawing/2014/main" id="{FB5966AA-9F31-45B3-83C7-7E2FFFAB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3" y="400049"/>
            <a:ext cx="5424334" cy="610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76813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436</TotalTime>
  <Words>38</Words>
  <Application>Microsoft Office PowerPoint</Application>
  <PresentationFormat>Широкоэкранный</PresentationFormat>
  <Paragraphs>116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Tw Cen MT</vt:lpstr>
      <vt:lpstr>Wingdings 3</vt:lpstr>
      <vt:lpstr>Капля</vt:lpstr>
      <vt:lpstr>Презентация PowerPoint</vt:lpstr>
      <vt:lpstr>Задачи: </vt:lpstr>
      <vt:lpstr>Загадка о весне: </vt:lpstr>
      <vt:lpstr>Презентация PowerPoint</vt:lpstr>
      <vt:lpstr> Лес просыпается после долгого зимнего сна. Появляются в лесу первоцветы. Первоцветы - это первые весенние цветы. После долгой, скучной и серой зимы эти цветы радуют глаз, восхищают своей скромностью, красотой и тонким ароматом!</vt:lpstr>
      <vt:lpstr> Самыми первыми расцветают подснежники. Их синие и белые цветочки, словно звёздочки, разбросаны по снегу. Деревья стоят еще голые и не дают тени и поэтому весь солнечный свет достается подснежникам. Они нежные, душистые, первые разведчики весны. Самые первые, самые смелые. </vt:lpstr>
      <vt:lpstr>Презентация PowerPoint</vt:lpstr>
      <vt:lpstr> Чуть позднее в лесу зацветают хохлатки. Местами их столько, что даже подснежникам не хватает места. Все они похожи друг на друга. Лишь изредка среди сиреневых хохлаток встречаются ярко – красные. Вот она, природа волшебница! Украсила лес цветочным ковром. </vt:lpstr>
      <vt:lpstr>Презентация PowerPoint</vt:lpstr>
      <vt:lpstr> В апреле начинает цвести необыкновенно красивый цветок - медуница. Любят это растение шмели и пчелы за обильный для ранней весны нектар. Его ни с каким другим цветком не спутаешь – на одном стебельке красуются и розовые и фиолетовые и синие цветы.</vt:lpstr>
      <vt:lpstr>Презентация PowerPoint</vt:lpstr>
      <vt:lpstr> Ландыш - это хрупкий лесной цветок. На зиму он полностью прячется под землю, цветет весной очень красиво и необычно, но отцветает достаточно быстро. Ландыш дарит людям прекрасный и неповторимый аромат. Но будьте осторожны! Этот цветок ядовит.</vt:lpstr>
      <vt:lpstr>Презентация PowerPoint</vt:lpstr>
      <vt:lpstr>Физкультминутка  «На лугу растут цветы» </vt:lpstr>
      <vt:lpstr> Мать-и-мачеха - этот яркий желтый цветок на светлом мохнатом стебельке появляется весной вместе с подснежниками. Цветет на откосах, около ям, в самих ямах. Верхняя сторона листьев гладкая и холодная, как злая мачеха в сказках. Нижняя сторона – нежная и теплая, как родная мать.</vt:lpstr>
      <vt:lpstr>Презентация PowerPoint</vt:lpstr>
      <vt:lpstr> Прострел или сон-трава - легендарный первоцвет-подснежник. Он густо покрыт мягкими волосками, пушистый на ощупь и наводящий на мысль о мягкой дремоте, покое и отдыхе.  </vt:lpstr>
      <vt:lpstr> Разноцветные бутоны крокусов (одних из самых распространённых дачных подснежников) водят апрельские хороводы во многих цветниках и палисадниках.</vt:lpstr>
      <vt:lpstr> Ветреница нежная - разве можно придумать более точное название для цветка-подснежника, шелковистые лепестки которого трепещут от самого лёгкого дуновения свежего ветра, покачиваясь на тоненьких стебельках. </vt:lpstr>
      <vt:lpstr> К сожалению, жизнь первоцветов недолговечна. Часто люди срывают первые цветы, не задумываясь о том, что они очень скоро погибнут.</vt:lpstr>
      <vt:lpstr>Физминутка «Цветы»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Мордовин</dc:creator>
  <cp:lastModifiedBy>Александр Мордовин</cp:lastModifiedBy>
  <cp:revision>41</cp:revision>
  <dcterms:created xsi:type="dcterms:W3CDTF">2020-04-13T11:59:02Z</dcterms:created>
  <dcterms:modified xsi:type="dcterms:W3CDTF">2020-04-17T09:40:04Z</dcterms:modified>
</cp:coreProperties>
</file>