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9E7A7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7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3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1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0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7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20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1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1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5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4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CCCC"/>
            </a:gs>
            <a:gs pos="96622">
              <a:srgbClr val="C9E7A7"/>
            </a:gs>
            <a:gs pos="69000">
              <a:schemeClr val="accent4">
                <a:lumMod val="20000"/>
                <a:lumOff val="80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7000">
              <a:srgbClr val="DEC8E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F28C-5CF0-411E-97F2-61745C2B73B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B3DE-6D0E-44AF-95B8-C78DFC3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29" y="471340"/>
            <a:ext cx="8638095" cy="121605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от учителя-логопеда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3765" y="2224726"/>
            <a:ext cx="9414235" cy="39875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ребёнку не допускать ошибки при написании печатных букв?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логопед: </a:t>
            </a:r>
          </a:p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35780"/>
            <a:ext cx="9144000" cy="123840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1793" y="891518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getimg.germany.ru/g/https:/foren.germany.ru/images/upload/6/9/1185169/3407D5DB-BB8B-41C6-9687-EE5E357214E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r="21495"/>
          <a:stretch/>
        </p:blipFill>
        <p:spPr bwMode="auto">
          <a:xfrm>
            <a:off x="3927107" y="2374181"/>
            <a:ext cx="4610501" cy="37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0795"/>
            <a:ext cx="10515600" cy="1237432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 собственного тела.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пространственных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(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собственных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границ)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3959"/>
            <a:ext cx="10515600" cy="4433004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ориентировка в собственном теле на основе выделения ведущей правой руки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подними вверх руку которой ты рисуешь, держишь ложку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она называется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покажи правой рукой карандаш, куклу, машинку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возьми в правую руку карандаш и начерти кружок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в правую руку ножницы и отрежь полоску бумаги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в правую руку карандаш и обведи им шаблон морковки, яблока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в правую руку кисточку и раскрась цветы, грибы, бабочку…..</a:t>
            </a:r>
          </a:p>
          <a:p>
            <a:endParaRPr lang="ru-RU" sz="2000" dirty="0"/>
          </a:p>
        </p:txBody>
      </p:sp>
      <p:pic>
        <p:nvPicPr>
          <p:cNvPr id="4" name="Рисунок 3" descr="https://thumbs.dreamstime.com/b/%D1%81%D1%82%D1%83-%D0%B5%D0%BD%D1%82-%D0%BF%D0%BE-%D0%BD%D1%8F-%D0%B5%D0%B3%D0%BE-%D1%80%D1%83%D0%BA%D1%83-325647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67" y="2818294"/>
            <a:ext cx="1454150" cy="145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mycdn.me/i?r=AzEPZsRbOZEKgBhR0XGMT1RkP0fkDmpYhL-OLuhBK4dWCqaKTM5SRkZCeTgDn6uOy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359" y="2553445"/>
            <a:ext cx="2076928" cy="124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dn1.ozone.ru/multimedia/1020383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281" y="3960461"/>
            <a:ext cx="1945005" cy="217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orage.googleapis.com/bionic-trilogy-222712.appspot.com/305144138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5" y="5252511"/>
            <a:ext cx="2531110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7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6499"/>
            <a:ext cx="10515600" cy="579046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ориентировка в собственном теле на основе выделения левой руки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левую руку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левой рукой карандаш, куклу, машинку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левую руку карандаш, куклу,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машинку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ориентировка в собственном теле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последовательного выделения правой и левой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-подними правую руку, левую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правой рукой яблоко, левой огурец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в правую руку карандаш и обведи контур груши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-возьми в левую руку грушу и отдай Маше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s://www.wikihow.com/images_en/thumb/d/dd/Do-Superbrain-Yoga-Step-3.jpg/v4-728px-Do-Superbrain-Yoga-Step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5147" r="19896"/>
          <a:stretch/>
        </p:blipFill>
        <p:spPr bwMode="auto">
          <a:xfrm>
            <a:off x="6519538" y="1140642"/>
            <a:ext cx="1549095" cy="152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i.mycdn.me/i?r=AzEPZsRbOZEKgBhR0XGMT1RkP0fkDmpYhL-OLuhBK4dWCqaKTM5SRkZCeTgDn6uOy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2661867"/>
            <a:ext cx="2009787" cy="100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cdn1.ozone.ru/multimedia/1020383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53" y="386499"/>
            <a:ext cx="1945005" cy="217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orage.googleapis.com/bionic-trilogy-222712.appspot.com/30514413893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400" y="2512746"/>
            <a:ext cx="253111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drawreactor.ru/wp-content/uploads/2017/04/how-to-draw-apple-dem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88" y="4106607"/>
            <a:ext cx="1863090" cy="186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nfoindustria.com.ua/wp-content/uploads/2015/03/ogurets-1024x5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34" y="5104762"/>
            <a:ext cx="2584450" cy="134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9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926"/>
            <a:ext cx="10515600" cy="612742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ориентировка в собственном теле на основе дифференциации правых и левых частей </a:t>
            </a:r>
            <a:r>
              <a:rPr lang="ru-RU" sz="4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правую ногу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левую ногу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правый глаз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левый глаз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правое ухо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левое ухо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</a:p>
          <a:p>
            <a:r>
              <a:rPr lang="ru-RU" sz="4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ориентировка в собственном теле на основе дифференциации правых и левых частей тела с использованием пробы </a:t>
            </a:r>
            <a:r>
              <a:rPr lang="ru-RU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Хеда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правой рукой левый глаз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правой рукой левое ухо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правой рукой левую ногу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левой рукой правый глаз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покажи левой рукой правое ухо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 левой рукой правую ногу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5.infourok.ru/uploads/ex/009f/000fcb96-8215f404/2/hello_html_10dfe89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459" y="1167454"/>
            <a:ext cx="1913255" cy="244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syl.ru/misc/i/ni/1/2/7/6/8/7/0/i/12768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21" y="4104522"/>
            <a:ext cx="1835736" cy="183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1.wp.com/zdrav4you.ru/wp-content/uploads/2017/09/Gimnastika-dlia-zreniia-uprazhnenie-smotrim-na-pale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59" y="4333197"/>
            <a:ext cx="1705885" cy="207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tiketo.ru/wp-content/uploads/2018/04/pochesyvanie-shei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23675"/>
          <a:stretch/>
        </p:blipFill>
        <p:spPr bwMode="auto">
          <a:xfrm>
            <a:off x="7202079" y="4222358"/>
            <a:ext cx="1687397" cy="1773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0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744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путает направление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букв, важно помнить!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буквы пишутся слева – направо,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кроме З, У, Э, Ч, Я.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348934" y="1806575"/>
            <a:ext cx="1764135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https://russiaedu.ru/media/cache/image_md_resize/uploads/upload-images/2018/06/21/80ddGMbI2r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46" y="836301"/>
            <a:ext cx="1096177" cy="15507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24827" y="2502568"/>
            <a:ext cx="10548487" cy="3638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по коррекции написания букв.</a:t>
            </a:r>
          </a:p>
          <a:p>
            <a:pPr marL="0" lv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зеркальном написании букв можно расчертить лист бумаги на 2 части. На одной стороне листа взрослый загадывает сложные для ребёнка буквы (те, что он путает), а на другой малыш отгадывает их. Для лучшего эффекта письмо можно подкреплять интересными рисунками объектов и предметов, начинающихся на эту букву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ребёнком бумажные,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пластилиновые буквы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</a:p>
          <a:p>
            <a:pPr marL="269875" lvl="0" indent="-269875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ощупь с закрытыми глазами угадывал.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www.maam.ru/upload/blogs/dd2c8396d33e2c9c6e40d6387ba78903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2"/>
          <a:stretch/>
        </p:blipFill>
        <p:spPr bwMode="auto">
          <a:xfrm>
            <a:off x="6368829" y="4176864"/>
            <a:ext cx="2120653" cy="2291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beauty.mypartnershop.ru/pictures/10213229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782" y="4027455"/>
            <a:ext cx="2862288" cy="2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764"/>
            <a:ext cx="10515600" cy="56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задание зачеркнуть или выделить в каком-то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все заданные буквы. Например,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фломастерами обозначить буквы «а» и «о».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ежедневно, то через 2 месяца будет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Диктанты карандашом. Каждый день ребёнок пишет небольшие отрывки из книг именно карандашом. Взрослый проверяет и выписывает ошибки на поля ручкой, желательно не красной, ничего при этом не исправляя. Дальше этот диктант отдают ребёнку, и он сам находит и исправляет ошибки. Так как написано карандашом, сделать это будет просто — он стирает ошибки и пишет правильно. Мозг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запечатляет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неправильное написание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короткий отрывок из книги, чтобы он его медленно, с сильно выраженной артикуляцией прочитал.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static.rosuchebnik.ru/upload/iblock/5e9/5e96c1fa0b8d0422844faf50df1f5f3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68545" r="25113" b="10662"/>
          <a:stretch/>
        </p:blipFill>
        <p:spPr bwMode="auto">
          <a:xfrm>
            <a:off x="7124549" y="656673"/>
            <a:ext cx="4314825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tatic.rosuchebnik.ru/upload/iblock/d37/d37d4e1406a001df2ea0b556ba96228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75400" r="25433" b="11363"/>
          <a:stretch/>
        </p:blipFill>
        <p:spPr bwMode="auto">
          <a:xfrm>
            <a:off x="7124549" y="1868503"/>
            <a:ext cx="4345940" cy="56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5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95" y="298383"/>
            <a:ext cx="10776283" cy="627567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ребёнка проблемы с фиксацией зрения, можно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интересных упражнений для глаз,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посмотреть на определённую игрушку и описать её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по дописыванию букв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букв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и называние 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avatars.mds.yandex.net/get-pdb/2006743/f0c05be5-f5f6-4727-801f-7aaeeec64cd0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49" y="1185578"/>
            <a:ext cx="967740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zreni.ru/uploads/posts/2013-08/1377443611_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89" y="0"/>
            <a:ext cx="242189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amasveta.com/wp-content/uploads/img4_60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r="9216"/>
          <a:stretch/>
        </p:blipFill>
        <p:spPr bwMode="auto">
          <a:xfrm>
            <a:off x="1764097" y="2228339"/>
            <a:ext cx="2351405" cy="206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ds05.infourok.ru/uploads/ex/04ef/0009059e-f8d96a03/hello_html_m59aecee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04" y="2366770"/>
            <a:ext cx="3434715" cy="179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.mycdn.me/i?r=AzEPZsRbOZEKgBhR0XGMT1RkbJl7GBdfOY4_-1LhYef0WKaKTM5SRkZCeTgDn6uOyi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55" y="4651526"/>
            <a:ext cx="3491865" cy="1814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23512"/>
            <a:ext cx="10798743" cy="5753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Обвести только правильные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чень важные моменты, при обучении ребенка письму: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остоянный контроль правильного захвата рукой карандаша/ручки.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делать артикуляционную гимнастику, если проблема в слабых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мышцах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губ, рта или языка. С её помощью легко получится натренировать артикуляционный аппарат ребёнка, что в дальнейшем отразится на 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чёткости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 звуков и он научится выговаривать их.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img0.liveinternet.ru/images/attach/c/9/107/311/107311964_gerasimova_uchus_chitat_i_pisat_5_page_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871" r="13360" b="74678"/>
          <a:stretch/>
        </p:blipFill>
        <p:spPr bwMode="auto">
          <a:xfrm>
            <a:off x="951347" y="832460"/>
            <a:ext cx="3667125" cy="10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mg.labirint.ru/rcimg/04d7bcb48ade9884c7d4335c3e6e17cc/1920x1080/comments_pic/1115/04labt05g1302472421.jpg?13024724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2000" r="7869" b="72625"/>
          <a:stretch/>
        </p:blipFill>
        <p:spPr bwMode="auto">
          <a:xfrm>
            <a:off x="1814195" y="1868429"/>
            <a:ext cx="3808730" cy="962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g1.liveinternet.ru/images/attach/c/9/107/312/107312119_gerasimova_uchus_chitat_i_pisat_5_page_6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9728" r="11539" b="76252"/>
          <a:stretch/>
        </p:blipFill>
        <p:spPr bwMode="auto">
          <a:xfrm>
            <a:off x="5622925" y="832460"/>
            <a:ext cx="3724275" cy="933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g.labirint.ru/rcimg/007114020dcc9b9f8f2bd85fb2846e77/1920x1080/comments_pic/1115/03labt05g1302472421.jpg?13024724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11125" r="10983" b="77000"/>
          <a:stretch/>
        </p:blipFill>
        <p:spPr bwMode="auto">
          <a:xfrm>
            <a:off x="7103443" y="1868429"/>
            <a:ext cx="3828933" cy="817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russiaedu.ru/media/cache/image_md_resize/uploads/upload-images/2018/06/21/80ddGMbI2rc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997" y="3908092"/>
            <a:ext cx="1428750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5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занятия были эффективными и результативными,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несколько правил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атмосфера.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откровенно проверять скорость чтения —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уже давно запрещают психологи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делать упор не на количество, а на качество.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перехваливать за маленькие достижения.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7227" b="21119"/>
          <a:stretch/>
        </p:blipFill>
        <p:spPr>
          <a:xfrm rot="5400000">
            <a:off x="8455492" y="2001557"/>
            <a:ext cx="3234088" cy="2330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r="16071"/>
          <a:stretch/>
        </p:blipFill>
        <p:spPr>
          <a:xfrm rot="5400000">
            <a:off x="5925334" y="3820636"/>
            <a:ext cx="2685280" cy="3046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r="43439" b="17189"/>
          <a:stretch/>
        </p:blipFill>
        <p:spPr>
          <a:xfrm rot="5400000">
            <a:off x="2127436" y="3666094"/>
            <a:ext cx="2526891" cy="33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544</Words>
  <Application>Microsoft Office PowerPoint</Application>
  <PresentationFormat>Широкоэкранный</PresentationFormat>
  <Paragraphs>94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Рекомендации для родителей от учителя-логопеда</vt:lpstr>
      <vt:lpstr>Начинаем с собственного тела. Упражнения для развития пространственных представлений (в пределах собственных границ) </vt:lpstr>
      <vt:lpstr>Презентация PowerPoint</vt:lpstr>
      <vt:lpstr>Презентация PowerPoint</vt:lpstr>
      <vt:lpstr>Если ребенок путает направление букв, важно помнить!     Все буквы пишутся слева – направо,     кроме З, У, Э, Ч, Я.  </vt:lpstr>
      <vt:lpstr>Презентация PowerPoint</vt:lpstr>
      <vt:lpstr>Презентация PowerPoint</vt:lpstr>
      <vt:lpstr>Презентация PowerPoint</vt:lpstr>
      <vt:lpstr>Для того чтобы занятия были эффективными и результативными,  важно помнить несколько правил: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 от учителя-логопеда</dc:title>
  <dc:creator>Дом</dc:creator>
  <cp:lastModifiedBy>Дом</cp:lastModifiedBy>
  <cp:revision>11</cp:revision>
  <dcterms:created xsi:type="dcterms:W3CDTF">2020-04-17T09:45:37Z</dcterms:created>
  <dcterms:modified xsi:type="dcterms:W3CDTF">2020-04-17T10:51:41Z</dcterms:modified>
</cp:coreProperties>
</file>