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83" r:id="rId3"/>
    <p:sldId id="258" r:id="rId4"/>
    <p:sldId id="298" r:id="rId5"/>
    <p:sldId id="303" r:id="rId6"/>
    <p:sldId id="302" r:id="rId7"/>
    <p:sldId id="299" r:id="rId8"/>
    <p:sldId id="301" r:id="rId9"/>
    <p:sldId id="265" r:id="rId10"/>
    <p:sldId id="266" r:id="rId11"/>
    <p:sldId id="267" r:id="rId12"/>
    <p:sldId id="275" r:id="rId13"/>
    <p:sldId id="271" r:id="rId14"/>
    <p:sldId id="313" r:id="rId15"/>
    <p:sldId id="260" r:id="rId16"/>
    <p:sldId id="273" r:id="rId17"/>
    <p:sldId id="278" r:id="rId18"/>
    <p:sldId id="305" r:id="rId19"/>
    <p:sldId id="309" r:id="rId20"/>
    <p:sldId id="308" r:id="rId21"/>
    <p:sldId id="310" r:id="rId22"/>
    <p:sldId id="307" r:id="rId23"/>
    <p:sldId id="311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DA07-37FE-4B08-99C7-9B19D5FBA11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3C032-4917-40A9-89B7-03A22CBFC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93435-D7E2-46B1-B13D-51F3B18C2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8CD01-55E2-43E2-8434-465F61E05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13B36C-F380-4818-BD76-70918C51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09C10-137C-48DD-BB30-09EB1B74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A5C024-5E38-41EC-B2A3-A1A014CB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51944-B58D-4C59-8990-5FF703D7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9CD627-D904-44D4-8578-E109FEBDC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B4049-0C34-4A49-A38A-E9FCB535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A7A40-D74B-40B4-88BF-98337AA2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18DF8-5C46-4ABD-8619-BC1ADD64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FD04F9-9FA6-4479-B867-1B8144740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99DF31-3ED3-4922-986A-ADC47852C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CA1A0-9314-4C76-AAC8-B7DEF93C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D3D20-5A1A-4D65-B359-9801DCBF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304EF-7EF3-4268-9A40-BE35034E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9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12769-3186-45B7-A6D3-DF7EB37D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8BB32-D027-4469-BCC7-51EA68265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9038E-7FAC-478E-95DB-B505AA6F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BBB59-A21E-4178-807B-97D3F13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7B77-8579-4C88-A3ED-A1D33F76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0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30319-98BF-49B8-95DD-6619FDBC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30CF77-35F5-41E7-A142-A51662B1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05F3D-A4B8-42AF-B9FB-95FD665F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1563A-A61B-414E-9713-2F37BF83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9D6CA-19F1-4B7D-B778-25157F1F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8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0B59C-06F8-42C7-9E37-521BD245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A0C27-52FB-45F9-B491-A52B71BD1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6CB7-3826-44B2-81F3-D8116FC4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1B994-9EDA-4E08-B4F4-4B321A53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D3BD07-4430-428E-9378-69B0F099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509BC6-5780-4558-A3AF-DE91DD43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9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F9133-B3D2-443B-96DB-BE7D2F20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1B152-35EE-4993-B879-27C957C8D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A44023-74C7-419C-81CD-17A31434E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561217-ACA8-4D5A-919E-95C4C2C23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07247D-D823-4851-A5F5-DE5521377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7DE9C-BC1C-4D19-8B8C-18029976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5D771A-E4EC-4952-924F-77C8ECD6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4CCBB7-7B17-49E0-BF55-3A428873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2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F96AB-FA6A-4728-904A-CE0AF40A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0AF1ED-9CEB-4B28-9609-36C908E4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26F45-2920-4191-859B-D0BD3D59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F55CA6-C991-4648-85DF-8D4C0DCB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924A5E-119F-4E77-BF34-AE06FA27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F21262-A9EC-48E4-82C0-961195B5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31B54C-0663-4432-99EF-2174881E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5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3B65F-CC08-4AFF-AEF4-77EC9A73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447D1-6534-4B6B-A09D-9AA609BB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98FF09-4F43-4734-BB12-8422B6273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FBD5E8-5A85-4DDA-A321-88B9842A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7E904B-0C50-4542-8C0C-8AFC47B2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A145D0-6237-4709-90AA-5940A012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0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4E5FF-A09C-463F-AB11-E7843EDB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29808E-A1D2-4262-8D4F-D50BD33AA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F5B3C0-3098-45FA-99BB-C902D9F0E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3E95C0-7341-4CD4-9452-4778524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63AC68-8A6B-4E5F-924F-1F958483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8EAA37-9859-4298-A12C-E836B4FA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1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45C9B-D29B-4BEC-A960-5ED95F3C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BB27E-CB69-4A8D-8813-766DAC04E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2B3FD-0CE0-4047-B433-90CD34362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33BC-81A4-4BE5-9CD2-7BF689A297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99CCA-F856-45B5-B087-8164E859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EC1C0-E2F0-4E05-9078-01E28A78A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9ACA-C783-42E5-A656-0306D6338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E39F44-9504-4242-995A-1E3E59377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9149" y="1283110"/>
            <a:ext cx="10456606" cy="53536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6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«Веселая 											математика»</a:t>
            </a:r>
          </a:p>
          <a:p>
            <a:pPr marL="0" indent="0">
              <a:buNone/>
            </a:pPr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Подготовил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воспитатель Аникина С.В.</a:t>
            </a:r>
          </a:p>
          <a:p>
            <a:pPr marL="0" indent="0" algn="ctr">
              <a:buNone/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Мытищи 2020г.</a:t>
            </a:r>
          </a:p>
        </p:txBody>
      </p:sp>
      <p:pic>
        <p:nvPicPr>
          <p:cNvPr id="9218" name="Picture 2" descr="https://sun9-72.userapi.com/c206724/v206724977/51efd/Y18pjJRHmxc.jpg">
            <a:extLst>
              <a:ext uri="{FF2B5EF4-FFF2-40B4-BE49-F238E27FC236}">
                <a16:creationId xmlns:a16="http://schemas.microsoft.com/office/drawing/2014/main" id="{94C80B92-89E1-429B-829D-A898AAB3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2" y="623638"/>
            <a:ext cx="3141408" cy="34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3.depositphotos.com/9876904/13570/v/950/depositphotos_135707766-stock-illustration-boy-pulling-wagon-with-number.jpg">
            <a:extLst>
              <a:ext uri="{FF2B5EF4-FFF2-40B4-BE49-F238E27FC236}">
                <a16:creationId xmlns:a16="http://schemas.microsoft.com/office/drawing/2014/main" id="{6AAFFB10-974E-43D7-9CE8-9C4629D2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237" y="4792090"/>
            <a:ext cx="1778070" cy="1844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umbs.dreamstime.com/b/%D1%81%D1%82%D1%83-%D0%B5%D0%BD%D1%82%D0%B0-%D1%81%D0%B8-%D1%8F-%D0%BD%D0%B0-%D0%B1-%D0%BE%D0%BA%D0%B0%D1%85-%D0%BD%D0%BE%D0%BC%D0%B5%D1%80%D0%BE%D0%B2-61050693.jpg">
            <a:extLst>
              <a:ext uri="{FF2B5EF4-FFF2-40B4-BE49-F238E27FC236}">
                <a16:creationId xmlns:a16="http://schemas.microsoft.com/office/drawing/2014/main" id="{AB4A1453-8301-4734-9214-952ADD65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7" y="4508800"/>
            <a:ext cx="1707069" cy="184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34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2B8BA-6A82-4737-B882-D5911505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подходящую по цвету и форме заплатку</a:t>
            </a:r>
          </a:p>
        </p:txBody>
      </p:sp>
      <p:pic>
        <p:nvPicPr>
          <p:cNvPr id="11266" name="Picture 2" descr="https://ds04.infourok.ru/uploads/ex/01ef/000397e6-de0a6d0d/img5.jpg">
            <a:extLst>
              <a:ext uri="{FF2B5EF4-FFF2-40B4-BE49-F238E27FC236}">
                <a16:creationId xmlns:a16="http://schemas.microsoft.com/office/drawing/2014/main" id="{E3E26FB7-9B1B-4C74-98D5-0F9CBCAEFC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39837" r="13468" b="10407"/>
          <a:stretch/>
        </p:blipFill>
        <p:spPr bwMode="auto">
          <a:xfrm>
            <a:off x="2843830" y="1465605"/>
            <a:ext cx="8736839" cy="4802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57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C4AEA-E6E4-4B00-899B-E4D92095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 и назови из каких геометрических фигур он составлен</a:t>
            </a:r>
          </a:p>
        </p:txBody>
      </p:sp>
      <p:pic>
        <p:nvPicPr>
          <p:cNvPr id="10242" name="Picture 2" descr="http://player.myshared.ru/6/622678/slides/slide_41.jpg">
            <a:extLst>
              <a:ext uri="{FF2B5EF4-FFF2-40B4-BE49-F238E27FC236}">
                <a16:creationId xmlns:a16="http://schemas.microsoft.com/office/drawing/2014/main" id="{26DF97BE-15E5-4853-B261-46406800A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5613" r="54688" b="21689"/>
          <a:stretch/>
        </p:blipFill>
        <p:spPr bwMode="auto">
          <a:xfrm>
            <a:off x="2601351" y="1690688"/>
            <a:ext cx="3700368" cy="45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layer.myshared.ru/6/622678/slides/slide_41.jpg">
            <a:extLst>
              <a:ext uri="{FF2B5EF4-FFF2-40B4-BE49-F238E27FC236}">
                <a16:creationId xmlns:a16="http://schemas.microsoft.com/office/drawing/2014/main" id="{7C7D0EC0-D7CF-460F-A417-66C8B9036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4" t="25290" r="13710" b="22013"/>
          <a:stretch/>
        </p:blipFill>
        <p:spPr bwMode="auto">
          <a:xfrm>
            <a:off x="7175131" y="1690687"/>
            <a:ext cx="3700368" cy="45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AC944-08A5-4412-87C4-F099358E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фигуры не хватает?</a:t>
            </a:r>
          </a:p>
        </p:txBody>
      </p:sp>
      <p:pic>
        <p:nvPicPr>
          <p:cNvPr id="2050" name="Picture 2" descr="https://cf.ppt-online.org/files/slide/r/RrM5Hun0bSzo3KOlBVgy6mfTZF27LIhExPkvpJ/slide-35.jpg">
            <a:extLst>
              <a:ext uri="{FF2B5EF4-FFF2-40B4-BE49-F238E27FC236}">
                <a16:creationId xmlns:a16="http://schemas.microsoft.com/office/drawing/2014/main" id="{6717231D-D435-42D7-8192-58378D0499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4" r="54682" b="17810"/>
          <a:stretch/>
        </p:blipFill>
        <p:spPr bwMode="auto">
          <a:xfrm>
            <a:off x="2611902" y="1541869"/>
            <a:ext cx="4358071" cy="44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f.ppt-online.org/files/slide/r/RrM5Hun0bSzo3KOlBVgy6mfTZF27LIhExPkvpJ/slide-35.jpg">
            <a:extLst>
              <a:ext uri="{FF2B5EF4-FFF2-40B4-BE49-F238E27FC236}">
                <a16:creationId xmlns:a16="http://schemas.microsoft.com/office/drawing/2014/main" id="{BEFEA832-63E9-456A-921E-85CC3608B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0" t="13974" b="17810"/>
          <a:stretch/>
        </p:blipFill>
        <p:spPr bwMode="auto">
          <a:xfrm>
            <a:off x="7509215" y="1541868"/>
            <a:ext cx="4305551" cy="44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B3C2FC-0FF9-4D73-9BC7-E5DE3D1D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«Кошки и мышки»</a:t>
            </a:r>
          </a:p>
        </p:txBody>
      </p:sp>
      <p:pic>
        <p:nvPicPr>
          <p:cNvPr id="6146" name="Picture 2" descr="«Кошки и мышки»">
            <a:extLst>
              <a:ext uri="{FF2B5EF4-FFF2-40B4-BE49-F238E27FC236}">
                <a16:creationId xmlns:a16="http://schemas.microsoft.com/office/drawing/2014/main" id="{777E6829-CC75-49B9-A845-BE2DB2232F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3" t="8160" r="48030" b="3036"/>
          <a:stretch/>
        </p:blipFill>
        <p:spPr bwMode="auto">
          <a:xfrm>
            <a:off x="2427518" y="1434905"/>
            <a:ext cx="4652468" cy="488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440EB0F-967D-42E5-B7F2-FCD550652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9986" y="1825625"/>
            <a:ext cx="4652468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кошек на рисунке?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мышек?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кошку, которая отличается от всех других кошек. Почему?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похожих кошек на рисунке?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 фигуры, из которых состоит мышка.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 фигуры, из которых состоят кошки.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7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83EF0-638E-44D1-83F2-68F2C290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«Хомка, хомка, хомячок…»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F9936-2A10-442C-94E0-242DB06E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951" y="1690688"/>
            <a:ext cx="9988061" cy="46538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Хомка, Хомка, хомячок, 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(маршируют на месте)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полосатенький бочок 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(трут бока руками)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 раньше всех встает, 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(потягиваются)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Щечки моет,	 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(тереть щеки руками)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Лапки трет 		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(движения мытья рук)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Подметает Хомка хатку 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(метут воображаемыми метлами)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выходит на зарядку. 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(маршируют)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			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(руки вперед)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			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(руки вверх)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			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(руки в стороны)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Четыре, пять -	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(трясут кистями рук)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 сильным хочет стать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(руки согнуты к плечам, кисти 					сжаты в кулаки, мускулы рук 						напряжены, как у силачей).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43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6BA44-FC4F-448E-8D1F-B73BD31A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цепочку</a:t>
            </a:r>
          </a:p>
        </p:txBody>
      </p:sp>
      <p:pic>
        <p:nvPicPr>
          <p:cNvPr id="3074" name="Picture 2" descr="https://nsportal.ru/sites/default/files/2017/02/12/22-22.jpg">
            <a:extLst>
              <a:ext uri="{FF2B5EF4-FFF2-40B4-BE49-F238E27FC236}">
                <a16:creationId xmlns:a16="http://schemas.microsoft.com/office/drawing/2014/main" id="{C2579CD4-6FA0-4F88-838B-7118FD9550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3581" r="1836" b="9115"/>
          <a:stretch/>
        </p:blipFill>
        <p:spPr bwMode="auto">
          <a:xfrm>
            <a:off x="3166402" y="1209821"/>
            <a:ext cx="8187398" cy="5283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967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EDE06-DD51-4639-9510-28BBF382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F2A27-5F9F-480D-A6B2-1F115A45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7647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1371600" lvl="3" indent="0">
              <a:buNone/>
            </a:pPr>
            <a:r>
              <a:rPr lang="ru-RU" sz="2000" i="1" dirty="0"/>
              <a:t>	      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(Цвет) 		  (Форма)	 (Форма и цвет)	         (Форма и цвет)</a:t>
            </a:r>
          </a:p>
          <a:p>
            <a:pPr marL="1371600" lvl="3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fs01.urokimatematiki.ru/e/00153e-003.jpg">
            <a:extLst>
              <a:ext uri="{FF2B5EF4-FFF2-40B4-BE49-F238E27FC236}">
                <a16:creationId xmlns:a16="http://schemas.microsoft.com/office/drawing/2014/main" id="{4FB67031-0AD5-4A63-8A80-F46FAF74A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14943" r="4255" b="69539"/>
          <a:stretch/>
        </p:blipFill>
        <p:spPr bwMode="auto">
          <a:xfrm>
            <a:off x="970671" y="2056777"/>
            <a:ext cx="10635176" cy="194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501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689E6-E885-4300-BA38-E060CBA8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 что похож предмет»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688C01-F355-44D7-8FCB-BD7973634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7273" y="1266092"/>
            <a:ext cx="5162843" cy="5226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задания детям: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предметы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(мяч, часы, портфель, книга, желудь, колпак, арбуз, мороженое, картина).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геометрические фигуры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(круг, квадрат, прямоугольник, треугольник, овал).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Назовите предметы, похожие на: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треугольник			квадрат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круг					прямоугольник 			овал</a:t>
            </a:r>
          </a:p>
        </p:txBody>
      </p:sp>
      <p:pic>
        <p:nvPicPr>
          <p:cNvPr id="5" name="Picture 2" descr="https://ds04.infourok.ru/uploads/ex/0239/000238a0-31c97e9e/img2.jpg">
            <a:extLst>
              <a:ext uri="{FF2B5EF4-FFF2-40B4-BE49-F238E27FC236}">
                <a16:creationId xmlns:a16="http://schemas.microsoft.com/office/drawing/2014/main" id="{EA82244B-71A9-44F9-AB61-F320DFEC67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9449" r="22924" b="1322"/>
          <a:stretch/>
        </p:blipFill>
        <p:spPr bwMode="auto">
          <a:xfrm>
            <a:off x="7481791" y="1428418"/>
            <a:ext cx="3872009" cy="490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536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6CAA9-EBF6-448D-B2B1-3DE3B127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439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 (знакомые тебе)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видишь на рисунке?</a:t>
            </a:r>
          </a:p>
        </p:txBody>
      </p:sp>
      <p:pic>
        <p:nvPicPr>
          <p:cNvPr id="4098" name="Picture 2" descr="https://ds05.infourok.ru/uploads/ex/0798/0005d3f7-959000de/1/640/img6.jpg">
            <a:extLst>
              <a:ext uri="{FF2B5EF4-FFF2-40B4-BE49-F238E27FC236}">
                <a16:creationId xmlns:a16="http://schemas.microsoft.com/office/drawing/2014/main" id="{3DC3B5E2-DAB7-4471-BA2E-3681290A9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29014" r="5432" b="6909"/>
          <a:stretch/>
        </p:blipFill>
        <p:spPr bwMode="auto">
          <a:xfrm>
            <a:off x="838199" y="1856935"/>
            <a:ext cx="8207327" cy="46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5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56421-2144-4652-88B5-43D98242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50" y="706725"/>
            <a:ext cx="10703750" cy="429297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идет по широкой тропинке,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по узкой?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тропинка длинная,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кого короткая?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яблоня низкая,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какая высокая?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какой яблони толстый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ствол, а у какой тонкий?</a:t>
            </a:r>
          </a:p>
        </p:txBody>
      </p:sp>
      <p:pic>
        <p:nvPicPr>
          <p:cNvPr id="8194" name="Picture 2" descr="https://img0.liveinternet.ru/images/attach/c/6/91/881/91881122_b8.jpg">
            <a:extLst>
              <a:ext uri="{FF2B5EF4-FFF2-40B4-BE49-F238E27FC236}">
                <a16:creationId xmlns:a16="http://schemas.microsoft.com/office/drawing/2014/main" id="{B726F17A-5386-46A0-BA6A-58DE52B3B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21009" r="3390" b="19037"/>
          <a:stretch/>
        </p:blipFill>
        <p:spPr bwMode="auto">
          <a:xfrm>
            <a:off x="5412659" y="706725"/>
            <a:ext cx="6321020" cy="567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145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C1524-331A-4F1D-8F2C-DC6C03C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2AFAF-EB79-4CEA-905F-E8AA75590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7" y="1575582"/>
            <a:ext cx="11113477" cy="37279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различать и называть геометрические фигуры: круг, квадрат, треугольник, овал, прямоугольник;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Закрепить  знания цветов;</a:t>
            </a:r>
          </a:p>
          <a:p>
            <a:pPr algn="just">
              <a:lnSpc>
                <a:spcPct val="12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смекалку, зрительную память, воображение;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•Создать условия для развития логического мышления, сообразительности, внимания.</a:t>
            </a:r>
          </a:p>
          <a:p>
            <a:pPr marL="0" indent="0" algn="just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8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00A075F-F197-4BC2-A7B2-0515BD01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карандаш длинный? Какой короткий? Какой толстый? Какой тонкий?</a:t>
            </a:r>
          </a:p>
        </p:txBody>
      </p:sp>
      <p:pic>
        <p:nvPicPr>
          <p:cNvPr id="7170" name="Picture 2" descr="https://ds04.infourok.ru/uploads/ex/0a0c/0005d66b-dbaf5d10/img8.jpg">
            <a:extLst>
              <a:ext uri="{FF2B5EF4-FFF2-40B4-BE49-F238E27FC236}">
                <a16:creationId xmlns:a16="http://schemas.microsoft.com/office/drawing/2014/main" id="{B1306F97-1899-4A13-B566-938DE3361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13118" r="9247" b="2796"/>
          <a:stretch/>
        </p:blipFill>
        <p:spPr bwMode="auto">
          <a:xfrm>
            <a:off x="3554361" y="1690688"/>
            <a:ext cx="5928852" cy="451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8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5540-07A3-46A8-BAD4-4E5CE3E4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365125"/>
            <a:ext cx="10911348" cy="44281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высокую и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узкую лестницу.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низкую и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широкую лестницу.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заберется по лестнице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выше?</a:t>
            </a:r>
          </a:p>
        </p:txBody>
      </p:sp>
      <p:pic>
        <p:nvPicPr>
          <p:cNvPr id="9218" name="Picture 2" descr="http://xn----7sbb3aaldicno5bm3eh.xn--p1ai/79/matroskin6.jpg">
            <a:extLst>
              <a:ext uri="{FF2B5EF4-FFF2-40B4-BE49-F238E27FC236}">
                <a16:creationId xmlns:a16="http://schemas.microsoft.com/office/drawing/2014/main" id="{D230E597-FB4B-41EC-AAFE-9375996A4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14839" r="6305" b="14839"/>
          <a:stretch/>
        </p:blipFill>
        <p:spPr bwMode="auto">
          <a:xfrm>
            <a:off x="5899355" y="641344"/>
            <a:ext cx="5737123" cy="585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6918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A2CD133-612B-4E7A-9FFA-9BCD8619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20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дом высокий? Какой низкий?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этажей в высоком доме?</a:t>
            </a:r>
          </a:p>
        </p:txBody>
      </p:sp>
      <p:pic>
        <p:nvPicPr>
          <p:cNvPr id="6146" name="Picture 2" descr="http://i.mycdn.me/i?r=AzEPZsRbOZEKgBhR0XGMT1RkFQ6QYTN5SKRoX2Sp4nHl26aKTM5SRkZCeTgDn6uOyic">
            <a:extLst>
              <a:ext uri="{FF2B5EF4-FFF2-40B4-BE49-F238E27FC236}">
                <a16:creationId xmlns:a16="http://schemas.microsoft.com/office/drawing/2014/main" id="{11AEB22C-9CE7-46C4-A2C6-C407158C2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14624" r="2760" b="13978"/>
          <a:stretch/>
        </p:blipFill>
        <p:spPr bwMode="auto">
          <a:xfrm>
            <a:off x="4144297" y="1847133"/>
            <a:ext cx="6371303" cy="451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9598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83A67-E549-4FC4-BDBE-35B909BC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155"/>
            <a:ext cx="10515600" cy="10122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5 отличий</a:t>
            </a:r>
          </a:p>
        </p:txBody>
      </p:sp>
      <p:pic>
        <p:nvPicPr>
          <p:cNvPr id="3" name="Picture 2" descr="https://img.kanal-o.ru/img/2018-01-15/fmt_103_24_4.jpg">
            <a:extLst>
              <a:ext uri="{FF2B5EF4-FFF2-40B4-BE49-F238E27FC236}">
                <a16:creationId xmlns:a16="http://schemas.microsoft.com/office/drawing/2014/main" id="{04234FC1-6880-4B04-A301-D254177B2E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29918" r="4401" b="19323"/>
          <a:stretch/>
        </p:blipFill>
        <p:spPr bwMode="auto">
          <a:xfrm>
            <a:off x="1932038" y="2064775"/>
            <a:ext cx="9851923" cy="374071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27156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3B33C-E6EF-43AE-9981-369836C8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38"/>
            <a:ext cx="10515600" cy="244426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b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Picture 4" descr="https://cdn5.vectorstock.com/i/1000x1000/40/74/cartoon-kids-holding-number-123-shaped-balloons-vector-19914074.jpg">
            <a:extLst>
              <a:ext uri="{FF2B5EF4-FFF2-40B4-BE49-F238E27FC236}">
                <a16:creationId xmlns:a16="http://schemas.microsoft.com/office/drawing/2014/main" id="{D8006181-A2AC-4BC1-AEAE-AB5041361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t="35498" r="685" b="8383"/>
          <a:stretch/>
        </p:blipFill>
        <p:spPr bwMode="auto">
          <a:xfrm>
            <a:off x="3460653" y="3125299"/>
            <a:ext cx="505267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7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34D73B7-E9B7-4CA4-9598-0F7A9A50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F0CADEB-C756-4B7E-8F47-6416C4E82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7054" y="1406770"/>
            <a:ext cx="5077266" cy="477019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 их везде –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и на воде,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небесах и под землей.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они нужны с тобой!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мы называть,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окружении искать.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круг, квадрат,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фигурам каждый рад.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их с вами сможем,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без них никак не можем.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62AEA6C-3822-43C4-9504-EC0717A46D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8031" t="23496" r="200" b="11624"/>
          <a:stretch/>
        </p:blipFill>
        <p:spPr>
          <a:xfrm>
            <a:off x="1644018" y="1237958"/>
            <a:ext cx="4750169" cy="37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C8FB-AC23-4D5D-97F7-AC8C4127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24" y="478302"/>
            <a:ext cx="10101775" cy="12123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углов у треугольника?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сторон?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DD77A8-1E19-48F4-A4B4-E4A403E5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582" y="1825625"/>
            <a:ext cx="97782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моих стороны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разной быть длины.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стороны встречаются –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получается.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вышло? Посмотри!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углов-то тоже три.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меня вы посмотрите,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имя назовите.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(Треугольник)</a:t>
            </a:r>
          </a:p>
        </p:txBody>
      </p:sp>
      <p:pic>
        <p:nvPicPr>
          <p:cNvPr id="13314" name="Picture 2" descr="https://i.ytimg.com/vi/xJxq0kR8yNc/maxresdefault.jpg">
            <a:extLst>
              <a:ext uri="{FF2B5EF4-FFF2-40B4-BE49-F238E27FC236}">
                <a16:creationId xmlns:a16="http://schemas.microsoft.com/office/drawing/2014/main" id="{F8A6F418-D7AD-4119-A27D-2FCE7B370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5325" r="62137" b="48379"/>
          <a:stretch/>
        </p:blipFill>
        <p:spPr bwMode="auto">
          <a:xfrm>
            <a:off x="7421010" y="2053248"/>
            <a:ext cx="3778044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79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556D9-6CFD-42A5-B042-5F803D55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каких фигур нет углов?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07C54-20DB-40D5-B0A8-01352C598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868" y="1825625"/>
            <a:ext cx="95109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углов у меня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похож на блюдце я,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тарелку и на крышку,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кольцо, на колесо.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я такой, друзья?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вы меня!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(Круг)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i.ytimg.com/vi/xJxq0kR8yNc/maxresdefault.jpg">
            <a:extLst>
              <a:ext uri="{FF2B5EF4-FFF2-40B4-BE49-F238E27FC236}">
                <a16:creationId xmlns:a16="http://schemas.microsoft.com/office/drawing/2014/main" id="{9C91AEED-81F0-45CD-B39D-AD9B6016E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0000" r="20282" b="3011"/>
          <a:stretch/>
        </p:blipFill>
        <p:spPr bwMode="auto">
          <a:xfrm>
            <a:off x="7061982" y="1690688"/>
            <a:ext cx="4080803" cy="396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044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0B976-FFDB-47D2-BA03-D0727031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каких фигур нет углов?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E51F7-C733-468E-AEA1-8EA362B7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394" y="1825625"/>
            <a:ext cx="9609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яйцо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твое лицо.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есть окружность -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странная наружность: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приплюснутым стал.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вдруг…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(Овал)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https://i.ytimg.com/vi/xJxq0kR8yNc/maxresdefault.jpg">
            <a:extLst>
              <a:ext uri="{FF2B5EF4-FFF2-40B4-BE49-F238E27FC236}">
                <a16:creationId xmlns:a16="http://schemas.microsoft.com/office/drawing/2014/main" id="{78E6E495-72A4-4CAE-8ACD-CF63FCB38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0" b="29462"/>
          <a:stretch/>
        </p:blipFill>
        <p:spPr bwMode="auto">
          <a:xfrm>
            <a:off x="7666664" y="1994067"/>
            <a:ext cx="3687135" cy="4014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001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7B060-B24C-4627-B73D-6964A652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углов у квадрата?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сторон?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2D869-6B8B-4824-8137-AAD2B31D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44" y="2208627"/>
            <a:ext cx="10284655" cy="396833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угла и четыре сторонки,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Похожи точно родные сестренки.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ворота его не закатишь, как мяч,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он за тобою не пустится вскачь.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 знакома для многих ребят.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вы узнали? Ведь это …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(Квадрат)</a:t>
            </a:r>
          </a:p>
        </p:txBody>
      </p:sp>
      <p:pic>
        <p:nvPicPr>
          <p:cNvPr id="15362" name="Picture 2" descr="https://i.ytimg.com/vi/xJxq0kR8yNc/maxresdefault.jpg">
            <a:extLst>
              <a:ext uri="{FF2B5EF4-FFF2-40B4-BE49-F238E27FC236}">
                <a16:creationId xmlns:a16="http://schemas.microsoft.com/office/drawing/2014/main" id="{B8EFAD34-73E5-41D3-842B-E2271FCC6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1505" r="32258" b="48387"/>
          <a:stretch/>
        </p:blipFill>
        <p:spPr bwMode="auto">
          <a:xfrm>
            <a:off x="7118252" y="1690688"/>
            <a:ext cx="4364127" cy="432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864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35D50-0399-4A9B-9657-D041739E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25"/>
            <a:ext cx="10515600" cy="13504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какой фигуры тоже 4 угла и 4 стороны?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D2EBA-6E71-4964-988D-B10BE8316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66425"/>
            <a:ext cx="10073640" cy="401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-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квадрат…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(Прямоугольник)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.ytimg.com/vi/xJxq0kR8yNc/maxresdefault.jpg">
            <a:extLst>
              <a:ext uri="{FF2B5EF4-FFF2-40B4-BE49-F238E27FC236}">
                <a16:creationId xmlns:a16="http://schemas.microsoft.com/office/drawing/2014/main" id="{344847C2-7A88-4CFE-980E-02E427551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52473" r="46774" b="5324"/>
          <a:stretch/>
        </p:blipFill>
        <p:spPr bwMode="auto">
          <a:xfrm>
            <a:off x="6836899" y="2032964"/>
            <a:ext cx="4811150" cy="318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837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C1CCD-63B4-4A59-8790-68A0F939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9" y="168812"/>
            <a:ext cx="10515600" cy="32601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Игра «Спрячь мышек»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поможем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мышкам спрятаться.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выбрать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подходящую фигуру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домика и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мышку. </a:t>
            </a:r>
          </a:p>
        </p:txBody>
      </p:sp>
      <p:pic>
        <p:nvPicPr>
          <p:cNvPr id="12290" name="Picture 2" descr="https://fsd.multiurok.ru/html/2019/02/08/s_5c5d2c30a4a3d/1080369_7.jpeg">
            <a:extLst>
              <a:ext uri="{FF2B5EF4-FFF2-40B4-BE49-F238E27FC236}">
                <a16:creationId xmlns:a16="http://schemas.microsoft.com/office/drawing/2014/main" id="{2EFE2637-1009-4A7B-B16E-5FAE309C15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-5261" r="189" b="5261"/>
          <a:stretch/>
        </p:blipFill>
        <p:spPr bwMode="auto">
          <a:xfrm>
            <a:off x="4322054" y="1103737"/>
            <a:ext cx="7425641" cy="5346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4534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275</Words>
  <Application>Microsoft Office PowerPoint</Application>
  <PresentationFormat>Широкоэкранный</PresentationFormat>
  <Paragraphs>83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Задачи:</vt:lpstr>
      <vt:lpstr>Геометрические фигуры</vt:lpstr>
      <vt:lpstr>Сколько углов у треугольника?  А сколько сторон?</vt:lpstr>
      <vt:lpstr>А у каких фигур нет углов?</vt:lpstr>
      <vt:lpstr>А у каких фигур нет углов?</vt:lpstr>
      <vt:lpstr>Сколько углов у квадрата? А сколько сторон? </vt:lpstr>
      <vt:lpstr>У какой фигуры тоже 4 угла и 4 стороны? </vt:lpstr>
      <vt:lpstr>   Игра «Спрячь мышек» Давайте поможем мышкам спрятаться. Нужно выбрать  подходящую фигуру для каждого домика и закрыть мышку. </vt:lpstr>
      <vt:lpstr>Подбери подходящую по цвету и форме заплатку</vt:lpstr>
      <vt:lpstr>Покажи предмет и назови из каких геометрических фигур он составлен</vt:lpstr>
      <vt:lpstr>Какой фигуры не хватает?</vt:lpstr>
      <vt:lpstr>Игра «Кошки и мышки»</vt:lpstr>
      <vt:lpstr>Физкультминутка  «Хомка, хомка, хомячок…»</vt:lpstr>
      <vt:lpstr>Продолжи цепочку</vt:lpstr>
      <vt:lpstr>Что изменилось?</vt:lpstr>
      <vt:lpstr>Игра «На что похож предмет»</vt:lpstr>
      <vt:lpstr>Какие геометрические фигуры  (знакомые тебе) ты видишь на рисунке?</vt:lpstr>
      <vt:lpstr>Кто идет по широкой тропинке,  а кто по узкой?   У кого тропинка длинная,  а у кого короткая?   Какая яблоня низкая, а какая высокая?   У какой яблони толстый  ствол, а у какой тонкий?</vt:lpstr>
      <vt:lpstr>Какой карандаш длинный? Какой короткий? Какой толстый? Какой тонкий?</vt:lpstr>
      <vt:lpstr>Покажи высокую и  узкую лестницу.  Покажи низкую и  широкую лестницу.  Кто заберется по лестнице выше?</vt:lpstr>
      <vt:lpstr>Какой дом высокий? Какой низкий? Сколько этажей в высоком доме?</vt:lpstr>
      <vt:lpstr>Найди 5 отличий</vt:lpstr>
      <vt:lpstr>Молодцы!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Мордовин</dc:creator>
  <cp:lastModifiedBy>Александр Мордовин</cp:lastModifiedBy>
  <cp:revision>84</cp:revision>
  <dcterms:created xsi:type="dcterms:W3CDTF">2020-04-21T12:51:18Z</dcterms:created>
  <dcterms:modified xsi:type="dcterms:W3CDTF">2020-04-26T15:59:35Z</dcterms:modified>
</cp:coreProperties>
</file>