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306" r:id="rId7"/>
    <p:sldId id="261" r:id="rId8"/>
    <p:sldId id="262" r:id="rId9"/>
    <p:sldId id="264" r:id="rId10"/>
    <p:sldId id="265" r:id="rId11"/>
    <p:sldId id="269" r:id="rId12"/>
    <p:sldId id="270" r:id="rId13"/>
    <p:sldId id="271" r:id="rId14"/>
    <p:sldId id="272" r:id="rId15"/>
    <p:sldId id="287" r:id="rId16"/>
    <p:sldId id="273" r:id="rId17"/>
    <p:sldId id="288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92" r:id="rId28"/>
    <p:sldId id="293" r:id="rId29"/>
    <p:sldId id="294" r:id="rId30"/>
    <p:sldId id="303" r:id="rId31"/>
    <p:sldId id="304" r:id="rId32"/>
    <p:sldId id="283" r:id="rId33"/>
    <p:sldId id="285" r:id="rId34"/>
    <p:sldId id="286" r:id="rId35"/>
    <p:sldId id="289" r:id="rId36"/>
    <p:sldId id="290" r:id="rId37"/>
    <p:sldId id="291" r:id="rId38"/>
    <p:sldId id="295" r:id="rId39"/>
    <p:sldId id="296" r:id="rId40"/>
    <p:sldId id="300" r:id="rId41"/>
    <p:sldId id="297" r:id="rId42"/>
    <p:sldId id="301" r:id="rId43"/>
    <p:sldId id="302" r:id="rId44"/>
    <p:sldId id="307" r:id="rId45"/>
    <p:sldId id="299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4660"/>
  </p:normalViewPr>
  <p:slideViewPr>
    <p:cSldViewPr>
      <p:cViewPr>
        <p:scale>
          <a:sx n="91" d="100"/>
          <a:sy n="91" d="100"/>
        </p:scale>
        <p:origin x="-2214" y="-5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8534-1E56-4C18-83ED-5C6BE6151C7F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2C434-076D-4888-B309-1A4D2B2D6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909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8534-1E56-4C18-83ED-5C6BE6151C7F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2C434-076D-4888-B309-1A4D2B2D6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875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8534-1E56-4C18-83ED-5C6BE6151C7F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2C434-076D-4888-B309-1A4D2B2D6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252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8534-1E56-4C18-83ED-5C6BE6151C7F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2C434-076D-4888-B309-1A4D2B2D6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679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8534-1E56-4C18-83ED-5C6BE6151C7F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2C434-076D-4888-B309-1A4D2B2D6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777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8534-1E56-4C18-83ED-5C6BE6151C7F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2C434-076D-4888-B309-1A4D2B2D6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528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8534-1E56-4C18-83ED-5C6BE6151C7F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2C434-076D-4888-B309-1A4D2B2D6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981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8534-1E56-4C18-83ED-5C6BE6151C7F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2C434-076D-4888-B309-1A4D2B2D6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28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8534-1E56-4C18-83ED-5C6BE6151C7F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2C434-076D-4888-B309-1A4D2B2D6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026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8534-1E56-4C18-83ED-5C6BE6151C7F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2C434-076D-4888-B309-1A4D2B2D6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35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8534-1E56-4C18-83ED-5C6BE6151C7F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2C434-076D-4888-B309-1A4D2B2D6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429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98534-1E56-4C18-83ED-5C6BE6151C7F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2C434-076D-4888-B309-1A4D2B2D6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24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4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70C0"/>
                </a:solidFill>
                <a:latin typeface="+mj-lt"/>
              </a:rPr>
              <a:t/>
            </a:r>
            <a:br>
              <a:rPr lang="ru-RU" sz="2700" b="1" dirty="0" smtClean="0">
                <a:solidFill>
                  <a:srgbClr val="0070C0"/>
                </a:solidFill>
                <a:latin typeface="+mj-lt"/>
              </a:rPr>
            </a:br>
            <a:r>
              <a:rPr lang="ru-RU" sz="2700" b="1" dirty="0">
                <a:solidFill>
                  <a:srgbClr val="0070C0"/>
                </a:solidFill>
              </a:rPr>
              <a:t/>
            </a:r>
            <a:br>
              <a:rPr lang="ru-RU" sz="2700" b="1" dirty="0">
                <a:solidFill>
                  <a:srgbClr val="0070C0"/>
                </a:solidFill>
              </a:rPr>
            </a:br>
            <a:r>
              <a:rPr lang="ru-RU" sz="2700" b="1" dirty="0" smtClean="0">
                <a:solidFill>
                  <a:srgbClr val="0070C0"/>
                </a:solidFill>
                <a:latin typeface="+mj-lt"/>
              </a:rPr>
              <a:t>Критерии независимой оценки качества условий</a:t>
            </a:r>
            <a:br>
              <a:rPr lang="ru-RU" sz="2700" b="1" dirty="0" smtClean="0">
                <a:solidFill>
                  <a:srgbClr val="0070C0"/>
                </a:solidFill>
                <a:latin typeface="+mj-lt"/>
              </a:rPr>
            </a:br>
            <a:r>
              <a:rPr lang="ru-RU" sz="2700" b="1" dirty="0" smtClean="0">
                <a:solidFill>
                  <a:srgbClr val="0070C0"/>
                </a:solidFill>
                <a:latin typeface="+mj-lt"/>
              </a:rPr>
              <a:t>осуществления образовательной деятельности</a:t>
            </a:r>
            <a:br>
              <a:rPr lang="ru-RU" sz="2700" b="1" dirty="0" smtClean="0">
                <a:solidFill>
                  <a:srgbClr val="0070C0"/>
                </a:solidFill>
                <a:latin typeface="+mj-lt"/>
              </a:rPr>
            </a:br>
            <a:r>
              <a:rPr lang="ru-RU" sz="2700" b="1" dirty="0" smtClean="0">
                <a:solidFill>
                  <a:srgbClr val="0070C0"/>
                </a:solidFill>
                <a:latin typeface="+mj-lt"/>
              </a:rPr>
              <a:t> в 2019 году.</a:t>
            </a:r>
            <a:r>
              <a:rPr lang="ru-RU" b="1" dirty="0" smtClean="0">
                <a:solidFill>
                  <a:srgbClr val="0070C0"/>
                </a:solidFill>
                <a:latin typeface="+mj-lt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+mj-lt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700808"/>
            <a:ext cx="6400800" cy="2088232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м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униципальное бюджетное дошкольное образовательное учреждение комбинированного вида детский сад № 59 «Колокольчик»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789040"/>
            <a:ext cx="4816155" cy="2414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26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Елена\Desktop\Презентация НОКОД\стенд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37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Елена\Desktop\Презентация НОКОД\уголок психолог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490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Елена\Desktop\Презентация НОКОД\неболей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39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tx2"/>
                </a:solidFill>
              </a:rPr>
              <a:t>Музыкально-спортивный зал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6386" name="Picture 2" descr="C:\Users\Елена\Desktop\Презентация НОКОД\муз.зал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348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Елена\Desktop\Презентация НОКОД\стенд музы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741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C:\Users\Елена\Desktop\Презентация НОКОД\мз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9"/>
            <a:ext cx="709228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808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</a:rPr>
              <a:t>Наши группы</a:t>
            </a:r>
            <a:endParaRPr lang="ru-RU" sz="4000" b="1" dirty="0">
              <a:solidFill>
                <a:schemeClr val="tx2"/>
              </a:solidFill>
            </a:endParaRPr>
          </a:p>
        </p:txBody>
      </p:sp>
      <p:pic>
        <p:nvPicPr>
          <p:cNvPr id="18434" name="Picture 2" descr="C:\Users\Елена\Desktop\Презентация НОКОД\группа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21369"/>
            <a:ext cx="7536160" cy="565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042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Елена\Desktop\Презентация НОКОД\тренаж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11696"/>
            <a:ext cx="626469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899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Елена\Desktop\Презентация НОКОД\группа 5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900" y="-257175"/>
            <a:ext cx="9829800" cy="737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356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Елена\Desktop\Презентация НОКОД\группа5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900" y="-257175"/>
            <a:ext cx="9829800" cy="737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101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Открытость и доступность информации об образовательной организации</a:t>
            </a:r>
            <a:endParaRPr lang="ru-RU" sz="24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Елена\Desktop\Презентация НОКОД\стенд 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61" y="1196752"/>
            <a:ext cx="72008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99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Спальные комнаты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21506" name="Picture 2" descr="C:\Users\Елена\Desktop\Презентация НОКОД\спальня 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363172" cy="552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496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Елена\Desktop\Презентация НОКОД\спаль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0870"/>
            <a:ext cx="8515300" cy="63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6823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Раздевалки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23554" name="Picture 2" descr="C:\Users\Елена\Desktop\Презентация НОКОД\раздевал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0747"/>
            <a:ext cx="7939236" cy="595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9867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Елена\Desktop\Презентация НОКОД\раздевалка 1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7920880" cy="878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069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Туалетные комнаты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25603" name="Picture 3" descr="C:\Users\Елена\Desktop\Презентация НОКОД\туалет 1г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64771"/>
            <a:ext cx="5112568" cy="501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9938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Елена\Desktop\Презентация НОКОД\умывальни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753"/>
            <a:ext cx="8594576" cy="64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2722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Елена\Desktop\Презентация НОКОД\туале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7"/>
            <a:ext cx="687625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6084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Логопедический кабинет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35842" name="Picture 2" descr="C:\Users\Елена\Desktop\Презентация НОКОД\кабинет логопед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84783"/>
            <a:ext cx="4824536" cy="496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8195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Елена\Desktop\Презентация НОКОД\логопеды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666023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6263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Елена\Desktop\Презентация НОКОД\логопеды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5159"/>
            <a:ext cx="496855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866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052736"/>
            <a:ext cx="7787208" cy="36490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4" name="Picture 2" descr="C:\Users\Елена\Desktop\Презентация НОКОД\стенд 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11" y="764704"/>
            <a:ext cx="7675605" cy="591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42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Методический кабинет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AutoShape 2" descr="blob:https://web.whatsapp.com/e0a6af94-9878-41c7-8ca3-813bfa0b2e6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whatsapp.com/e0a6af94-9878-41c7-8ca3-813bfa0b2e65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68760"/>
            <a:ext cx="4968552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7085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lob:https://web.whatsapp.com/2c6f3303-28ab-4aa9-a00f-b4ce2592d95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whatsapp.com/2c6f3303-28ab-4aa9-a00f-b4ce2592d95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34" y="570203"/>
            <a:ext cx="7668005" cy="575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9012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Медицинский блок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28675" name="Picture 3" descr="C:\Users\Елена\Desktop\Презентация НОКОД\медицинский блок 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594805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4265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Елена\Desktop\Презентация НОКОД\медицинский кабинет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49" y="548680"/>
            <a:ext cx="7872875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9841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Пищеблок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33794" name="Picture 2" descr="C:\Users\Елена\Desktop\Презентация НОКОД\пищебл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8760"/>
            <a:ext cx="4896922" cy="51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7713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Елена\Desktop\Презентация НОКОД\меню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181056" cy="538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78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Зона отдыха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38914" name="Picture 2" descr="C:\Users\Елена\Desktop\Презентация НОКОД\хол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93" y="1340768"/>
            <a:ext cx="7253064" cy="543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8142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Безопасность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39938" name="Picture 2" descr="C:\Users\Елена\Desktop\Презентация НОКОД\лестниц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780165" cy="508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4953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blob:https://web.whatsapp.com/e9110aa9-8017-4038-b4e5-2bb166c1ee5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blob:https://web.whatsapp.com/e9110aa9-8017-4038-b4e5-2bb166c1ee5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blob:https://web.whatsapp.com/e9110aa9-8017-4038-b4e5-2bb166c1ee54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blob:https://web.whatsapp.com/e9110aa9-8017-4038-b4e5-2bb166c1ee54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blob:https://web.whatsapp.com/e9110aa9-8017-4038-b4e5-2bb166c1ee54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71" name="Picture 11" descr="C:\Users\Елена\Desktop\Презентация НОКОД\двер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591106"/>
            <a:ext cx="7541096" cy="565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4567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Елена\Desktop\Презентация НОКОД\безопасност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8045152" cy="603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587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Елена\Desktop\Презентация НОКОД\защита прав ребен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54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Елена\Desktop\Презентация НОКОД\пожарная безопасност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8397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лена\Desktop\Презентация НОКОД\уголок гражданской защит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2069"/>
            <a:ext cx="8621216" cy="646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0008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Елена\Desktop\Презентация НОКОД\террориз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0081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Елена\Desktop\Презентация НОКОД\стенд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1918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Наша территория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1202" name="Picture 2" descr="C:\Users\Елена\Desktop\Презентация НОКОД\участо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6930752" cy="461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4727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Наш сайт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132856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sz="7200" dirty="0" smtClean="0">
                <a:solidFill>
                  <a:schemeClr val="tx2">
                    <a:lumMod val="50000"/>
                  </a:schemeClr>
                </a:solidFill>
                <a:hlinkClick r:id="rId2" action="ppaction://hlinksldjump"/>
              </a:rPr>
              <a:t>http://mbdou59.edummr.ru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942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Елена\Desktop\Презентация НОКОД\наши достижения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8112900" cy="608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91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257"/>
            <a:ext cx="4932040" cy="657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400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Елена\Desktop\Презентация НОКОД\наш веселый колокольч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82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Елена\Desktop\Презентация НОКОД\обявле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09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Елена\Desktop\Презентация НОКОД\профко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42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47</Words>
  <Application>Microsoft Office PowerPoint</Application>
  <PresentationFormat>Экран (4:3)</PresentationFormat>
  <Paragraphs>17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  Критерии независимой оценки качества условий осуществления образовательной деятельности  в 2019 году. </vt:lpstr>
      <vt:lpstr>Открытость и доступность информации об образовательной организации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Музыкально-спортивный зал </vt:lpstr>
      <vt:lpstr>Презентация PowerPoint</vt:lpstr>
      <vt:lpstr>Презентация PowerPoint</vt:lpstr>
      <vt:lpstr>Наши группы</vt:lpstr>
      <vt:lpstr>Презентация PowerPoint</vt:lpstr>
      <vt:lpstr>Презентация PowerPoint</vt:lpstr>
      <vt:lpstr>Презентация PowerPoint</vt:lpstr>
      <vt:lpstr>Спальные комнаты</vt:lpstr>
      <vt:lpstr>Презентация PowerPoint</vt:lpstr>
      <vt:lpstr>Раздевалки</vt:lpstr>
      <vt:lpstr>Презентация PowerPoint</vt:lpstr>
      <vt:lpstr>Туалетные комнаты</vt:lpstr>
      <vt:lpstr>Презентация PowerPoint</vt:lpstr>
      <vt:lpstr>Презентация PowerPoint</vt:lpstr>
      <vt:lpstr>Логопедический кабинет</vt:lpstr>
      <vt:lpstr>Презентация PowerPoint</vt:lpstr>
      <vt:lpstr>Презентация PowerPoint</vt:lpstr>
      <vt:lpstr>Методический кабинет</vt:lpstr>
      <vt:lpstr>Презентация PowerPoint</vt:lpstr>
      <vt:lpstr>Медицинский блок</vt:lpstr>
      <vt:lpstr>Презентация PowerPoint</vt:lpstr>
      <vt:lpstr>Пищеблок</vt:lpstr>
      <vt:lpstr>Презентация PowerPoint</vt:lpstr>
      <vt:lpstr>Зона отдыха</vt:lpstr>
      <vt:lpstr>Безопасность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Наша территория</vt:lpstr>
      <vt:lpstr>Наш сайт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Критерии независимой оценки качества условий осуществления образовательной деятельности  в 2019 году.</dc:title>
  <dc:creator>Елена</dc:creator>
  <cp:lastModifiedBy>user</cp:lastModifiedBy>
  <cp:revision>13</cp:revision>
  <dcterms:created xsi:type="dcterms:W3CDTF">2019-10-02T09:18:08Z</dcterms:created>
  <dcterms:modified xsi:type="dcterms:W3CDTF">2019-10-03T05:17:15Z</dcterms:modified>
</cp:coreProperties>
</file>