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F:\шаблоны\шаблоны2\sports_fons\2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F:\шаблоны\шаблоны2\sports_fons\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300"/>
            <a:ext cx="4588091" cy="684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692697"/>
            <a:ext cx="4040188" cy="2736304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3200" i="1" dirty="0">
                <a:solidFill>
                  <a:srgbClr val="0070C0"/>
                </a:solidFill>
              </a:rPr>
              <a:t>Полезные советы</a:t>
            </a:r>
          </a:p>
          <a:p>
            <a:pPr algn="ctr">
              <a:lnSpc>
                <a:spcPct val="150000"/>
              </a:lnSpc>
            </a:pPr>
            <a:r>
              <a:rPr lang="ru-RU" sz="3200" i="1" dirty="0">
                <a:solidFill>
                  <a:srgbClr val="0070C0"/>
                </a:solidFill>
              </a:rPr>
              <a:t>о здоровом </a:t>
            </a:r>
          </a:p>
          <a:p>
            <a:pPr algn="ctr">
              <a:lnSpc>
                <a:spcPct val="150000"/>
              </a:lnSpc>
            </a:pPr>
            <a:r>
              <a:rPr lang="ru-RU" sz="3200" i="1" dirty="0">
                <a:solidFill>
                  <a:srgbClr val="0070C0"/>
                </a:solidFill>
              </a:rPr>
              <a:t>образе жизни.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728700"/>
            <a:ext cx="4041775" cy="5688631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i="1" dirty="0">
                <a:solidFill>
                  <a:srgbClr val="0070C0"/>
                </a:solidFill>
              </a:rPr>
              <a:t>Хорошо здоровым быть!</a:t>
            </a:r>
          </a:p>
          <a:p>
            <a:pPr algn="ctr"/>
            <a:r>
              <a:rPr lang="ru-RU" i="1" dirty="0">
                <a:solidFill>
                  <a:srgbClr val="0070C0"/>
                </a:solidFill>
              </a:rPr>
              <a:t>Соков надо больше пить!</a:t>
            </a:r>
          </a:p>
          <a:p>
            <a:pPr algn="ctr"/>
            <a:r>
              <a:rPr lang="ru-RU" i="1" dirty="0">
                <a:solidFill>
                  <a:srgbClr val="0070C0"/>
                </a:solidFill>
              </a:rPr>
              <a:t>Бутерброд забросить в урну,</a:t>
            </a:r>
          </a:p>
          <a:p>
            <a:pPr algn="ctr"/>
            <a:r>
              <a:rPr lang="ru-RU" i="1" dirty="0">
                <a:solidFill>
                  <a:srgbClr val="0070C0"/>
                </a:solidFill>
              </a:rPr>
              <a:t>И купаться в речке бурной.</a:t>
            </a:r>
          </a:p>
          <a:p>
            <a:pPr algn="ctr"/>
            <a:r>
              <a:rPr lang="ru-RU" i="1" dirty="0">
                <a:solidFill>
                  <a:srgbClr val="0070C0"/>
                </a:solidFill>
              </a:rPr>
              <a:t>Закаляться, обливаться,</a:t>
            </a:r>
          </a:p>
          <a:p>
            <a:pPr algn="ctr"/>
            <a:r>
              <a:rPr lang="ru-RU" i="1" dirty="0">
                <a:solidFill>
                  <a:srgbClr val="0070C0"/>
                </a:solidFill>
              </a:rPr>
              <a:t>Спортом разным заниматься!</a:t>
            </a:r>
          </a:p>
          <a:p>
            <a:pPr algn="ctr"/>
            <a:r>
              <a:rPr lang="ru-RU" i="1" dirty="0">
                <a:solidFill>
                  <a:srgbClr val="0070C0"/>
                </a:solidFill>
              </a:rPr>
              <a:t>И болезней не боясь,</a:t>
            </a:r>
          </a:p>
          <a:p>
            <a:pPr algn="ctr"/>
            <a:r>
              <a:rPr lang="ru-RU" i="1" dirty="0">
                <a:solidFill>
                  <a:srgbClr val="0070C0"/>
                </a:solidFill>
              </a:rPr>
              <a:t>В теплом доме не таясь,</a:t>
            </a:r>
          </a:p>
          <a:p>
            <a:pPr algn="ctr"/>
            <a:r>
              <a:rPr lang="ru-RU" i="1" dirty="0">
                <a:solidFill>
                  <a:srgbClr val="0070C0"/>
                </a:solidFill>
              </a:rPr>
              <a:t>По земле гулять свободно,</a:t>
            </a:r>
          </a:p>
          <a:p>
            <a:pPr algn="ctr"/>
            <a:r>
              <a:rPr lang="ru-RU" i="1" dirty="0">
                <a:solidFill>
                  <a:srgbClr val="0070C0"/>
                </a:solidFill>
              </a:rPr>
              <a:t>Красоте дивясь природной!</a:t>
            </a:r>
          </a:p>
          <a:p>
            <a:pPr algn="ctr"/>
            <a:r>
              <a:rPr lang="ru-RU" i="1" dirty="0">
                <a:solidFill>
                  <a:srgbClr val="0070C0"/>
                </a:solidFill>
              </a:rPr>
              <a:t>Вот тогда начнете жить!</a:t>
            </a:r>
          </a:p>
          <a:p>
            <a:pPr algn="ctr"/>
            <a:r>
              <a:rPr lang="ru-RU" i="1" dirty="0">
                <a:solidFill>
                  <a:srgbClr val="0070C0"/>
                </a:solidFill>
              </a:rPr>
              <a:t>Здорово здоровым быть!!!</a:t>
            </a:r>
          </a:p>
          <a:p>
            <a:endParaRPr lang="ru-RU" dirty="0"/>
          </a:p>
        </p:txBody>
      </p:sp>
      <p:pic>
        <p:nvPicPr>
          <p:cNvPr id="14340" name="Picture 4" descr="C:\Users\Пользователь\Desktop\картинки для игры\приход в сад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573016"/>
            <a:ext cx="3744416" cy="298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630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F:\шаблоны\шаблоны2\sports_fons\2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шаблоны\шаблоны2\sports_fons\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2"/>
            <a:ext cx="4040188" cy="1029791"/>
          </a:xfrm>
        </p:spPr>
        <p:txBody>
          <a:bodyPr>
            <a:noAutofit/>
          </a:bodyPr>
          <a:lstStyle/>
          <a:p>
            <a:pPr algn="ctr"/>
            <a:r>
              <a:rPr lang="ru-RU" i="1" dirty="0">
                <a:solidFill>
                  <a:srgbClr val="0070C0"/>
                </a:solidFill>
              </a:rPr>
              <a:t>Летом ждут нас лес и горы,</a:t>
            </a:r>
          </a:p>
          <a:p>
            <a:pPr algn="ctr"/>
            <a:r>
              <a:rPr lang="ru-RU" i="1" dirty="0">
                <a:solidFill>
                  <a:srgbClr val="0070C0"/>
                </a:solidFill>
              </a:rPr>
              <a:t>Солнце и рыбалка.</a:t>
            </a:r>
          </a:p>
          <a:p>
            <a:pPr algn="ctr"/>
            <a:r>
              <a:rPr lang="ru-RU" i="1" dirty="0">
                <a:solidFill>
                  <a:srgbClr val="0070C0"/>
                </a:solidFill>
              </a:rPr>
              <a:t>Легко я плаваю в озерах,</a:t>
            </a:r>
          </a:p>
          <a:p>
            <a:pPr algn="ctr"/>
            <a:r>
              <a:rPr lang="ru-RU" i="1" dirty="0">
                <a:solidFill>
                  <a:srgbClr val="0070C0"/>
                </a:solidFill>
              </a:rPr>
              <a:t>Ныряю как русалка.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404664"/>
            <a:ext cx="4041775" cy="2160239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i="1" dirty="0">
                <a:solidFill>
                  <a:srgbClr val="0070C0"/>
                </a:solidFill>
              </a:rPr>
              <a:t>Зимой в игры мы играем</a:t>
            </a:r>
          </a:p>
          <a:p>
            <a:pPr algn="ctr">
              <a:lnSpc>
                <a:spcPct val="150000"/>
              </a:lnSpc>
            </a:pPr>
            <a:r>
              <a:rPr lang="ru-RU" i="1" dirty="0">
                <a:solidFill>
                  <a:srgbClr val="0070C0"/>
                </a:solidFill>
              </a:rPr>
              <a:t>Или катимся с горы.</a:t>
            </a:r>
          </a:p>
          <a:p>
            <a:pPr algn="ctr">
              <a:lnSpc>
                <a:spcPct val="150000"/>
              </a:lnSpc>
            </a:pPr>
            <a:r>
              <a:rPr lang="ru-RU" i="1" dirty="0">
                <a:solidFill>
                  <a:srgbClr val="0070C0"/>
                </a:solidFill>
              </a:rPr>
              <a:t>Мы здоровье укрепляем, отдыхаем от души.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3051" y="2564904"/>
            <a:ext cx="3528392" cy="389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2564904"/>
            <a:ext cx="3240360" cy="4046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2085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F:\шаблоны\шаблоны2\sports_fons\2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7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шаблоны\шаблоны2\sports_fons\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16632"/>
            <a:ext cx="4040188" cy="3816424"/>
          </a:xfrm>
        </p:spPr>
        <p:txBody>
          <a:bodyPr>
            <a:normAutofit/>
          </a:bodyPr>
          <a:lstStyle/>
          <a:p>
            <a:pPr algn="ctr"/>
            <a:r>
              <a:rPr lang="ru-RU" i="1" dirty="0">
                <a:solidFill>
                  <a:srgbClr val="0070C0"/>
                </a:solidFill>
              </a:rPr>
              <a:t>В жизни нам необходимо</a:t>
            </a:r>
          </a:p>
          <a:p>
            <a:pPr algn="ctr"/>
            <a:r>
              <a:rPr lang="ru-RU" i="1" dirty="0">
                <a:solidFill>
                  <a:srgbClr val="0070C0"/>
                </a:solidFill>
              </a:rPr>
              <a:t>Очень много витаминов.</a:t>
            </a:r>
          </a:p>
          <a:p>
            <a:pPr algn="ctr"/>
            <a:r>
              <a:rPr lang="ru-RU" i="1" dirty="0">
                <a:solidFill>
                  <a:srgbClr val="0070C0"/>
                </a:solidFill>
              </a:rPr>
              <a:t>Всех сейчас не перечесть.</a:t>
            </a:r>
          </a:p>
          <a:p>
            <a:pPr algn="ctr"/>
            <a:r>
              <a:rPr lang="ru-RU" i="1" dirty="0">
                <a:solidFill>
                  <a:srgbClr val="0070C0"/>
                </a:solidFill>
              </a:rPr>
              <a:t>Нужно нам побольше есть</a:t>
            </a:r>
          </a:p>
          <a:p>
            <a:pPr algn="ctr"/>
            <a:r>
              <a:rPr lang="ru-RU" i="1" dirty="0">
                <a:solidFill>
                  <a:srgbClr val="0070C0"/>
                </a:solidFill>
              </a:rPr>
              <a:t>Мясо, овощи и фрукты-</a:t>
            </a:r>
          </a:p>
          <a:p>
            <a:pPr algn="ctr"/>
            <a:r>
              <a:rPr lang="ru-RU" i="1" dirty="0">
                <a:solidFill>
                  <a:srgbClr val="0070C0"/>
                </a:solidFill>
              </a:rPr>
              <a:t>Натуральные продукты,</a:t>
            </a:r>
          </a:p>
          <a:p>
            <a:pPr algn="ctr"/>
            <a:r>
              <a:rPr lang="ru-RU" i="1" dirty="0">
                <a:solidFill>
                  <a:srgbClr val="0070C0"/>
                </a:solidFill>
              </a:rPr>
              <a:t>а вот чипсы, знай всегда,</a:t>
            </a:r>
          </a:p>
          <a:p>
            <a:pPr algn="ctr"/>
            <a:r>
              <a:rPr lang="ru-RU" i="1" dirty="0">
                <a:solidFill>
                  <a:srgbClr val="0070C0"/>
                </a:solidFill>
              </a:rPr>
              <a:t>Это вредная еда!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60032" y="62099"/>
            <a:ext cx="4104456" cy="288032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i="1" dirty="0">
                <a:solidFill>
                  <a:srgbClr val="0070C0"/>
                </a:solidFill>
              </a:rPr>
              <a:t>Ты расческу уважай,</a:t>
            </a:r>
          </a:p>
          <a:p>
            <a:pPr algn="ctr">
              <a:lnSpc>
                <a:spcPct val="150000"/>
              </a:lnSpc>
            </a:pPr>
            <a:r>
              <a:rPr lang="ru-RU" i="1" dirty="0">
                <a:solidFill>
                  <a:srgbClr val="0070C0"/>
                </a:solidFill>
              </a:rPr>
              <a:t>А другим ты не давай.</a:t>
            </a:r>
          </a:p>
          <a:p>
            <a:pPr algn="ctr">
              <a:lnSpc>
                <a:spcPct val="150000"/>
              </a:lnSpc>
            </a:pPr>
            <a:r>
              <a:rPr lang="ru-RU" i="1" dirty="0">
                <a:solidFill>
                  <a:srgbClr val="0070C0"/>
                </a:solidFill>
              </a:rPr>
              <a:t>Без нее, друзья мои,</a:t>
            </a:r>
          </a:p>
          <a:p>
            <a:pPr algn="ctr">
              <a:lnSpc>
                <a:spcPct val="150000"/>
              </a:lnSpc>
            </a:pPr>
            <a:r>
              <a:rPr lang="ru-RU" i="1" dirty="0">
                <a:solidFill>
                  <a:srgbClr val="0070C0"/>
                </a:solidFill>
              </a:rPr>
              <a:t>Будем мы, как дикари.</a:t>
            </a:r>
          </a:p>
        </p:txBody>
      </p:sp>
      <p:pic>
        <p:nvPicPr>
          <p:cNvPr id="12290" name="Picture 2" descr="F:\картини по валеологии\21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077072"/>
            <a:ext cx="4059315" cy="238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F:\средства личной гигиены\hygiene0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3284984"/>
            <a:ext cx="2320247" cy="318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307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F:\шаблоны\шаблоны2\sports_fons\2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"/>
            <a:ext cx="4572000" cy="687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F:\шаблоны\шаблоны2\sports_fons\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548681"/>
            <a:ext cx="4040188" cy="252028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i="1" dirty="0">
                <a:solidFill>
                  <a:srgbClr val="0070C0"/>
                </a:solidFill>
              </a:rPr>
              <a:t>Зубы-как цветы на грядке.</a:t>
            </a:r>
          </a:p>
          <a:p>
            <a:pPr>
              <a:lnSpc>
                <a:spcPct val="150000"/>
              </a:lnSpc>
            </a:pPr>
            <a:r>
              <a:rPr lang="ru-RU" i="1" dirty="0">
                <a:solidFill>
                  <a:srgbClr val="0070C0"/>
                </a:solidFill>
              </a:rPr>
              <a:t>Помни! И без лишних слов</a:t>
            </a:r>
          </a:p>
          <a:p>
            <a:pPr>
              <a:lnSpc>
                <a:spcPct val="150000"/>
              </a:lnSpc>
            </a:pPr>
            <a:r>
              <a:rPr lang="ru-RU" i="1" dirty="0">
                <a:solidFill>
                  <a:srgbClr val="0070C0"/>
                </a:solidFill>
              </a:rPr>
              <a:t>Содержи их все в порядке</a:t>
            </a:r>
          </a:p>
          <a:p>
            <a:pPr>
              <a:lnSpc>
                <a:spcPct val="150000"/>
              </a:lnSpc>
            </a:pPr>
            <a:r>
              <a:rPr lang="ru-RU" i="1" dirty="0">
                <a:solidFill>
                  <a:srgbClr val="0070C0"/>
                </a:solidFill>
              </a:rPr>
              <a:t>Садовод своих зубов!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332656"/>
            <a:ext cx="4391470" cy="2808312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Чтобы не один микроб</a:t>
            </a:r>
          </a:p>
          <a:p>
            <a:pPr algn="ctr"/>
            <a:r>
              <a:rPr lang="ru-RU" dirty="0">
                <a:solidFill>
                  <a:srgbClr val="0070C0"/>
                </a:solidFill>
              </a:rPr>
              <a:t>Не попал случайно в рот,</a:t>
            </a:r>
          </a:p>
          <a:p>
            <a:pPr algn="ctr"/>
            <a:r>
              <a:rPr lang="ru-RU" dirty="0">
                <a:solidFill>
                  <a:srgbClr val="0070C0"/>
                </a:solidFill>
              </a:rPr>
              <a:t>Руки мыть перед едой</a:t>
            </a:r>
          </a:p>
          <a:p>
            <a:pPr algn="ctr"/>
            <a:r>
              <a:rPr lang="ru-RU" dirty="0">
                <a:solidFill>
                  <a:srgbClr val="0070C0"/>
                </a:solidFill>
              </a:rPr>
              <a:t>Нужно мылом и водой.</a:t>
            </a:r>
          </a:p>
          <a:p>
            <a:pPr algn="ctr"/>
            <a:r>
              <a:rPr lang="ru-RU" dirty="0">
                <a:solidFill>
                  <a:srgbClr val="0070C0"/>
                </a:solidFill>
              </a:rPr>
              <a:t>Чтоб микробам жизнь не дать,</a:t>
            </a:r>
          </a:p>
          <a:p>
            <a:pPr algn="ctr"/>
            <a:r>
              <a:rPr lang="ru-RU" dirty="0">
                <a:solidFill>
                  <a:srgbClr val="0070C0"/>
                </a:solidFill>
              </a:rPr>
              <a:t>Руки в рот не надо брать.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356992"/>
            <a:ext cx="3384376" cy="3358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3573016"/>
            <a:ext cx="2088232" cy="2829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9528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F:\шаблоны\шаблоны2\sports_fons\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F:\шаблоны\шаблоны2\sports_fons\1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57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620688"/>
            <a:ext cx="4245869" cy="2232248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i="1" dirty="0">
                <a:solidFill>
                  <a:srgbClr val="0070C0"/>
                </a:solidFill>
              </a:rPr>
              <a:t>Тот, кто верит в свои силы,</a:t>
            </a:r>
          </a:p>
          <a:p>
            <a:pPr algn="ctr">
              <a:lnSpc>
                <a:spcPct val="150000"/>
              </a:lnSpc>
            </a:pPr>
            <a:r>
              <a:rPr lang="ru-RU" i="1" dirty="0">
                <a:solidFill>
                  <a:srgbClr val="0070C0"/>
                </a:solidFill>
              </a:rPr>
              <a:t>В доброту и красоту</a:t>
            </a:r>
          </a:p>
          <a:p>
            <a:pPr algn="ctr">
              <a:lnSpc>
                <a:spcPct val="150000"/>
              </a:lnSpc>
            </a:pPr>
            <a:r>
              <a:rPr lang="ru-RU" i="1" dirty="0">
                <a:solidFill>
                  <a:srgbClr val="0070C0"/>
                </a:solidFill>
              </a:rPr>
              <a:t>Никогда и у здоровья</a:t>
            </a:r>
          </a:p>
          <a:p>
            <a:pPr algn="ctr">
              <a:lnSpc>
                <a:spcPct val="150000"/>
              </a:lnSpc>
            </a:pPr>
            <a:r>
              <a:rPr lang="ru-RU" i="1" dirty="0">
                <a:solidFill>
                  <a:srgbClr val="0070C0"/>
                </a:solidFill>
              </a:rPr>
              <a:t>Не останется в долгу.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r">
              <a:lnSpc>
                <a:spcPct val="150000"/>
              </a:lnSpc>
            </a:pP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05955" y="1556792"/>
            <a:ext cx="4430541" cy="187220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i="1" dirty="0">
                <a:solidFill>
                  <a:srgbClr val="0070C0"/>
                </a:solidFill>
              </a:rPr>
              <a:t>   Очень важен спорт для всех.</a:t>
            </a:r>
          </a:p>
          <a:p>
            <a:pPr algn="ctr">
              <a:lnSpc>
                <a:spcPct val="150000"/>
              </a:lnSpc>
            </a:pPr>
            <a:r>
              <a:rPr lang="ru-RU" i="1" dirty="0">
                <a:solidFill>
                  <a:srgbClr val="0070C0"/>
                </a:solidFill>
              </a:rPr>
              <a:t>   Он-здоровье и успех!</a:t>
            </a:r>
          </a:p>
          <a:p>
            <a:pPr algn="ctr">
              <a:lnSpc>
                <a:spcPct val="150000"/>
              </a:lnSpc>
            </a:pPr>
            <a:r>
              <a:rPr lang="ru-RU" i="1" dirty="0">
                <a:solidFill>
                  <a:srgbClr val="0070C0"/>
                </a:solidFill>
              </a:rPr>
              <a:t>Зарядку делаем с утра-</a:t>
            </a:r>
          </a:p>
          <a:p>
            <a:pPr algn="ctr">
              <a:lnSpc>
                <a:spcPct val="150000"/>
              </a:lnSpc>
            </a:pPr>
            <a:r>
              <a:rPr lang="ru-RU" i="1" dirty="0">
                <a:solidFill>
                  <a:srgbClr val="0070C0"/>
                </a:solidFill>
              </a:rPr>
              <a:t>Здоровы будем мы всегда!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1074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F:\шаблоны\шаблоны2\sports_fons\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1998" y="7284"/>
            <a:ext cx="45720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F:\шаблоны\шаблоны2\sports_fons\1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57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692697"/>
            <a:ext cx="4317877" cy="3096343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i="1" dirty="0">
                <a:solidFill>
                  <a:srgbClr val="0070C0"/>
                </a:solidFill>
              </a:rPr>
              <a:t>Если хочешь быть здоровым,</a:t>
            </a:r>
          </a:p>
          <a:p>
            <a:pPr algn="ctr">
              <a:lnSpc>
                <a:spcPct val="150000"/>
              </a:lnSpc>
            </a:pPr>
            <a:r>
              <a:rPr lang="ru-RU" i="1" dirty="0">
                <a:solidFill>
                  <a:srgbClr val="0070C0"/>
                </a:solidFill>
              </a:rPr>
              <a:t>Обойтись без докторов-</a:t>
            </a:r>
          </a:p>
          <a:p>
            <a:pPr algn="ctr">
              <a:lnSpc>
                <a:spcPct val="150000"/>
              </a:lnSpc>
            </a:pPr>
            <a:r>
              <a:rPr lang="ru-RU" i="1" dirty="0">
                <a:solidFill>
                  <a:srgbClr val="0070C0"/>
                </a:solidFill>
              </a:rPr>
              <a:t>Закаляйся, умывайся,</a:t>
            </a:r>
          </a:p>
          <a:p>
            <a:pPr algn="ctr">
              <a:lnSpc>
                <a:spcPct val="150000"/>
              </a:lnSpc>
            </a:pPr>
            <a:r>
              <a:rPr lang="ru-RU" i="1" dirty="0">
                <a:solidFill>
                  <a:srgbClr val="0070C0"/>
                </a:solidFill>
              </a:rPr>
              <a:t>Спортом разным занимайся!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 flipV="1">
            <a:off x="179512" y="908720"/>
            <a:ext cx="4392486" cy="7200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692695"/>
            <a:ext cx="4041775" cy="2743589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b="1" i="1" dirty="0">
                <a:solidFill>
                  <a:srgbClr val="0070C0"/>
                </a:solidFill>
              </a:rPr>
              <a:t>Чтобы быть всегда здоровым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b="1" i="1" dirty="0">
                <a:solidFill>
                  <a:srgbClr val="0070C0"/>
                </a:solidFill>
              </a:rPr>
              <a:t>Нужно бегать и скакать.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b="1" i="1" dirty="0">
                <a:solidFill>
                  <a:srgbClr val="0070C0"/>
                </a:solidFill>
              </a:rPr>
              <a:t>Больше спортом заниматься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b="1" i="1" dirty="0">
                <a:solidFill>
                  <a:srgbClr val="0070C0"/>
                </a:solidFill>
              </a:rPr>
              <a:t>И здоровым не скучать.</a:t>
            </a:r>
          </a:p>
        </p:txBody>
      </p:sp>
    </p:spTree>
    <p:extLst>
      <p:ext uri="{BB962C8B-B14F-4D97-AF65-F5344CB8AC3E}">
        <p14:creationId xmlns:p14="http://schemas.microsoft.com/office/powerpoint/2010/main" val="2629450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F:\шаблоны\шаблоны2\sports_fons\1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-12576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F:\шаблоны\шаблоны2\sports_fons\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57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908719"/>
            <a:ext cx="4040188" cy="3024337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b="1" i="1" dirty="0">
                <a:solidFill>
                  <a:srgbClr val="0070C0"/>
                </a:solidFill>
              </a:rPr>
              <a:t>Я качаюсь на качели,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b="1" i="1" dirty="0">
                <a:solidFill>
                  <a:srgbClr val="0070C0"/>
                </a:solidFill>
              </a:rPr>
              <a:t>На скакалочке скачу,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b="1" i="1" dirty="0">
                <a:solidFill>
                  <a:srgbClr val="0070C0"/>
                </a:solidFill>
              </a:rPr>
              <a:t>Ведь здоровый образ жизни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b="1" i="1" dirty="0">
                <a:solidFill>
                  <a:srgbClr val="0070C0"/>
                </a:solidFill>
              </a:rPr>
              <a:t>Очень я вести хочу.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404664"/>
            <a:ext cx="4041775" cy="59766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b="1" i="1" dirty="0">
                <a:solidFill>
                  <a:srgbClr val="0070C0"/>
                </a:solidFill>
              </a:rPr>
              <a:t>Не боюсь я нипочем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b="1" i="1" dirty="0">
                <a:solidFill>
                  <a:srgbClr val="0070C0"/>
                </a:solidFill>
              </a:rPr>
              <a:t>Ни хвори, ни болезни.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b="1" i="1" dirty="0">
                <a:solidFill>
                  <a:srgbClr val="0070C0"/>
                </a:solidFill>
              </a:rPr>
              <a:t>Потому что я веду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b="1" i="1" dirty="0">
                <a:solidFill>
                  <a:srgbClr val="0070C0"/>
                </a:solidFill>
              </a:rPr>
              <a:t>Здоровый образ жизни!</a:t>
            </a:r>
          </a:p>
        </p:txBody>
      </p:sp>
    </p:spTree>
    <p:extLst>
      <p:ext uri="{BB962C8B-B14F-4D97-AF65-F5344CB8AC3E}">
        <p14:creationId xmlns:p14="http://schemas.microsoft.com/office/powerpoint/2010/main" val="1775671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F:\шаблоны\шаблоны2\sports_fons\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0"/>
            <a:ext cx="4644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F:\шаблоны\шаблоны2\sports_fons\2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4999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8229600" cy="1143000"/>
          </a:xfrm>
        </p:spPr>
        <p:txBody>
          <a:bodyPr>
            <a:noAutofit/>
          </a:bodyPr>
          <a:lstStyle/>
          <a:p>
            <a:pPr algn="r">
              <a:lnSpc>
                <a:spcPct val="150000"/>
              </a:lnSpc>
            </a:pPr>
            <a:r>
              <a:rPr lang="ru-RU" sz="2400" dirty="0"/>
              <a:t>     </a:t>
            </a:r>
            <a:r>
              <a:rPr lang="ru-RU" sz="2400" b="1" i="1" dirty="0">
                <a:solidFill>
                  <a:srgbClr val="0070C0"/>
                </a:solidFill>
              </a:rPr>
              <a:t>Вот те добрые советы,</a:t>
            </a:r>
            <a:br>
              <a:rPr lang="ru-RU" sz="2400" b="1" i="1" dirty="0">
                <a:solidFill>
                  <a:srgbClr val="0070C0"/>
                </a:solidFill>
              </a:rPr>
            </a:br>
            <a:r>
              <a:rPr lang="ru-RU" sz="2400" b="1" i="1" dirty="0">
                <a:solidFill>
                  <a:srgbClr val="0070C0"/>
                </a:solidFill>
              </a:rPr>
              <a:t>В них и спрятаны секреты.</a:t>
            </a:r>
            <a:br>
              <a:rPr lang="ru-RU" sz="2400" b="1" i="1" dirty="0">
                <a:solidFill>
                  <a:srgbClr val="0070C0"/>
                </a:solidFill>
              </a:rPr>
            </a:br>
            <a:r>
              <a:rPr lang="ru-RU" sz="2400" b="1" i="1" dirty="0">
                <a:solidFill>
                  <a:srgbClr val="0070C0"/>
                </a:solidFill>
              </a:rPr>
              <a:t>Как здоровье сохранить.</a:t>
            </a:r>
            <a:br>
              <a:rPr lang="ru-RU" sz="2400" b="1" i="1" dirty="0">
                <a:solidFill>
                  <a:srgbClr val="0070C0"/>
                </a:solidFill>
              </a:rPr>
            </a:br>
            <a:r>
              <a:rPr lang="ru-RU" sz="2400" b="1" i="1" dirty="0">
                <a:solidFill>
                  <a:srgbClr val="0070C0"/>
                </a:solidFill>
              </a:rPr>
              <a:t>Научись его ценить!!!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60649"/>
            <a:ext cx="4038600" cy="288031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i="1" dirty="0">
                <a:solidFill>
                  <a:srgbClr val="0070C0"/>
                </a:solidFill>
              </a:rPr>
              <a:t>Каждый раз после прогулки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rgbClr val="0070C0"/>
                </a:solidFill>
              </a:rPr>
              <a:t>Руки мы спешим помыть.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rgbClr val="0070C0"/>
                </a:solidFill>
              </a:rPr>
              <a:t>Чтобы не было микробов,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rgbClr val="0070C0"/>
                </a:solidFill>
              </a:rPr>
              <a:t>В чистоте должны все жить.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170" y="2996952"/>
            <a:ext cx="3774789" cy="3499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 descr="F:\консультации для родителей в картинках\aybolit_2_w200_h25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3140968"/>
            <a:ext cx="2664296" cy="302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321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F:\шаблоны\шаблоны2\sports_fons\2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1999" y="0"/>
            <a:ext cx="457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F:\шаблоны\шаблоны2\sports_fons\1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8720"/>
            <a:ext cx="4038600" cy="3384377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b="1" i="1" dirty="0">
                <a:solidFill>
                  <a:srgbClr val="0070C0"/>
                </a:solidFill>
              </a:rPr>
              <a:t>Буду я зарядку делать,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b="1" i="1" dirty="0">
                <a:solidFill>
                  <a:srgbClr val="0070C0"/>
                </a:solidFill>
              </a:rPr>
              <a:t>Буду крепок я всегда.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b="1" i="1" dirty="0">
                <a:solidFill>
                  <a:srgbClr val="0070C0"/>
                </a:solidFill>
              </a:rPr>
              <a:t>И сибирского здоровья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b="1" i="1" dirty="0">
                <a:solidFill>
                  <a:srgbClr val="0070C0"/>
                </a:solidFill>
              </a:rPr>
              <a:t>Будет много у меня.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332657"/>
            <a:ext cx="4388296" cy="5793508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b="1" i="1" dirty="0">
                <a:solidFill>
                  <a:srgbClr val="0070C0"/>
                </a:solidFill>
              </a:rPr>
              <a:t>Песни кто всегда поет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b="1" i="1" dirty="0">
                <a:solidFill>
                  <a:srgbClr val="0070C0"/>
                </a:solidFill>
              </a:rPr>
              <a:t>И с улыбочкой живет,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b="1" i="1" dirty="0">
                <a:solidFill>
                  <a:srgbClr val="0070C0"/>
                </a:solidFill>
              </a:rPr>
              <a:t>Ничего тому не страшно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b="1" i="1" dirty="0">
                <a:solidFill>
                  <a:srgbClr val="0070C0"/>
                </a:solidFill>
              </a:rPr>
              <a:t>Много лет он проживет.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239497"/>
            <a:ext cx="3672408" cy="315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6969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F:\шаблоны\шаблоны2\sports_fons\2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1" y="0"/>
            <a:ext cx="45634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F:\шаблоны\шаблоны2\sports_fons\2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260649"/>
            <a:ext cx="4388296" cy="3600399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b="1" i="1" dirty="0">
                <a:solidFill>
                  <a:srgbClr val="0070C0"/>
                </a:solidFill>
              </a:rPr>
              <a:t>Солнце, воздух и вода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b="1" i="1" dirty="0">
                <a:solidFill>
                  <a:srgbClr val="0070C0"/>
                </a:solidFill>
              </a:rPr>
              <a:t>Наши лучшие друзья.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b="1" i="1" dirty="0">
                <a:solidFill>
                  <a:srgbClr val="0070C0"/>
                </a:solidFill>
              </a:rPr>
              <a:t>С ними будем мы дружить,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b="1" i="1" dirty="0">
                <a:solidFill>
                  <a:srgbClr val="0070C0"/>
                </a:solidFill>
              </a:rPr>
              <a:t>Чтоб здоровыми нам быть!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404665"/>
            <a:ext cx="4038600" cy="5721500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b="1" i="1" dirty="0">
                <a:solidFill>
                  <a:srgbClr val="0070C0"/>
                </a:solidFill>
              </a:rPr>
              <a:t>По телевизору тюлень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b="1" i="1" dirty="0">
                <a:solidFill>
                  <a:srgbClr val="0070C0"/>
                </a:solidFill>
              </a:rPr>
              <a:t>Смотрел мультфильмы целый день.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b="1" i="1" dirty="0">
                <a:solidFill>
                  <a:srgbClr val="0070C0"/>
                </a:solidFill>
              </a:rPr>
              <a:t>А после, целую неделю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b="1" i="1" dirty="0">
                <a:solidFill>
                  <a:srgbClr val="0070C0"/>
                </a:solidFill>
              </a:rPr>
              <a:t>У бедного глаза болели.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861048"/>
            <a:ext cx="4190611" cy="268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 descr="C:\Users\Пользователь\Desktop\картинки для игры\вечером дома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4149080"/>
            <a:ext cx="2961117" cy="222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12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F:\шаблоны\шаблоны2\sports_fons\2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1999" y="0"/>
            <a:ext cx="457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F:\шаблоны\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980728"/>
            <a:ext cx="4040188" cy="5145435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b="1" i="1" dirty="0">
                <a:solidFill>
                  <a:srgbClr val="0070C0"/>
                </a:solidFill>
              </a:rPr>
              <a:t>На прогулку выходи,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b="1" i="1" dirty="0">
                <a:solidFill>
                  <a:srgbClr val="0070C0"/>
                </a:solidFill>
              </a:rPr>
              <a:t>Свежим воздухом дыши.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b="1" i="1" dirty="0">
                <a:solidFill>
                  <a:srgbClr val="0070C0"/>
                </a:solidFill>
              </a:rPr>
              <a:t>Только помни при уходе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b="1" i="1" dirty="0">
                <a:solidFill>
                  <a:srgbClr val="0070C0"/>
                </a:solidFill>
              </a:rPr>
              <a:t>Одеваться по погоде.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2"/>
            <a:ext cx="4041775" cy="1749871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i="1" dirty="0">
                <a:solidFill>
                  <a:srgbClr val="0070C0"/>
                </a:solidFill>
              </a:rPr>
              <a:t>За осанкой ты следи</a:t>
            </a:r>
          </a:p>
          <a:p>
            <a:pPr algn="ctr">
              <a:lnSpc>
                <a:spcPct val="150000"/>
              </a:lnSpc>
            </a:pPr>
            <a:r>
              <a:rPr lang="ru-RU" i="1" dirty="0">
                <a:solidFill>
                  <a:srgbClr val="0070C0"/>
                </a:solidFill>
              </a:rPr>
              <a:t>Спину, выпрямив, держи.</a:t>
            </a:r>
          </a:p>
          <a:p>
            <a:pPr algn="ctr">
              <a:lnSpc>
                <a:spcPct val="150000"/>
              </a:lnSpc>
            </a:pPr>
            <a:r>
              <a:rPr lang="ru-RU" i="1" dirty="0">
                <a:solidFill>
                  <a:srgbClr val="0070C0"/>
                </a:solidFill>
              </a:rPr>
              <a:t>Если сядешь заниматься</a:t>
            </a:r>
          </a:p>
          <a:p>
            <a:pPr algn="ctr">
              <a:lnSpc>
                <a:spcPct val="150000"/>
              </a:lnSpc>
            </a:pPr>
            <a:r>
              <a:rPr lang="ru-RU" i="1" dirty="0">
                <a:solidFill>
                  <a:srgbClr val="0070C0"/>
                </a:solidFill>
              </a:rPr>
              <a:t>Правильно всегда сиди.</a:t>
            </a:r>
          </a:p>
        </p:txBody>
      </p:sp>
      <p:pic>
        <p:nvPicPr>
          <p:cNvPr id="9220" name="Picture 4" descr="C:\Users\Пользователь\Desktop\картинки для игры\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3429000"/>
            <a:ext cx="2808312" cy="3010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735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F:\шаблоны\шаблоны2\sports_fons\2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F:\шаблоны\шаблоны2\sports_fons\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692696"/>
            <a:ext cx="4040188" cy="2592289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50000"/>
              </a:lnSpc>
            </a:pPr>
            <a:r>
              <a:rPr lang="ru-RU" i="1" dirty="0">
                <a:solidFill>
                  <a:srgbClr val="0070C0"/>
                </a:solidFill>
              </a:rPr>
              <a:t>Соблюдай режим дня-</a:t>
            </a:r>
          </a:p>
          <a:p>
            <a:pPr algn="ctr">
              <a:lnSpc>
                <a:spcPct val="150000"/>
              </a:lnSpc>
            </a:pPr>
            <a:r>
              <a:rPr lang="ru-RU" i="1" dirty="0">
                <a:solidFill>
                  <a:srgbClr val="0070C0"/>
                </a:solidFill>
              </a:rPr>
              <a:t>Это важно для тебя.</a:t>
            </a:r>
          </a:p>
          <a:p>
            <a:pPr algn="ctr">
              <a:lnSpc>
                <a:spcPct val="150000"/>
              </a:lnSpc>
            </a:pPr>
            <a:r>
              <a:rPr lang="ru-RU" i="1" dirty="0">
                <a:solidFill>
                  <a:srgbClr val="0070C0"/>
                </a:solidFill>
              </a:rPr>
              <a:t>Вовремя ложись ты спать,</a:t>
            </a:r>
          </a:p>
          <a:p>
            <a:pPr algn="ctr">
              <a:lnSpc>
                <a:spcPct val="150000"/>
              </a:lnSpc>
            </a:pPr>
            <a:r>
              <a:rPr lang="ru-RU" i="1" dirty="0">
                <a:solidFill>
                  <a:srgbClr val="0070C0"/>
                </a:solidFill>
              </a:rPr>
              <a:t>Чтобы утром бодрым встать.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88024" y="764704"/>
            <a:ext cx="4104456" cy="2880319"/>
          </a:xfrm>
        </p:spPr>
        <p:txBody>
          <a:bodyPr>
            <a:noAutofit/>
          </a:bodyPr>
          <a:lstStyle/>
          <a:p>
            <a:pPr algn="ctr">
              <a:lnSpc>
                <a:spcPct val="170000"/>
              </a:lnSpc>
            </a:pPr>
            <a:r>
              <a:rPr lang="ru-RU" i="1" dirty="0">
                <a:solidFill>
                  <a:srgbClr val="0070C0"/>
                </a:solidFill>
              </a:rPr>
              <a:t>Все ребята точно знают,</a:t>
            </a:r>
          </a:p>
          <a:p>
            <a:pPr algn="ctr">
              <a:lnSpc>
                <a:spcPct val="170000"/>
              </a:lnSpc>
            </a:pPr>
            <a:r>
              <a:rPr lang="ru-RU" i="1" dirty="0">
                <a:solidFill>
                  <a:srgbClr val="0070C0"/>
                </a:solidFill>
              </a:rPr>
              <a:t>Что куренье – это вред.</a:t>
            </a:r>
          </a:p>
          <a:p>
            <a:pPr algn="ctr">
              <a:lnSpc>
                <a:spcPct val="170000"/>
              </a:lnSpc>
            </a:pPr>
            <a:r>
              <a:rPr lang="ru-RU" i="1" dirty="0">
                <a:solidFill>
                  <a:srgbClr val="0070C0"/>
                </a:solidFill>
              </a:rPr>
              <a:t>Тот кто курит, заражает</a:t>
            </a:r>
          </a:p>
          <a:p>
            <a:pPr algn="ctr">
              <a:lnSpc>
                <a:spcPct val="170000"/>
              </a:lnSpc>
            </a:pPr>
            <a:r>
              <a:rPr lang="ru-RU" i="1" dirty="0">
                <a:solidFill>
                  <a:srgbClr val="0070C0"/>
                </a:solidFill>
              </a:rPr>
              <a:t>И себя, и рядом всех.</a:t>
            </a:r>
          </a:p>
        </p:txBody>
      </p:sp>
      <p:pic>
        <p:nvPicPr>
          <p:cNvPr id="10244" name="Picture 4" descr="C:\Users\Пользователь\Desktop\картинки для игры\дневной сон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077072"/>
            <a:ext cx="3600400" cy="2450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3861048"/>
            <a:ext cx="3456384" cy="2485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00924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498</Words>
  <Application>Microsoft Office PowerPoint</Application>
  <PresentationFormat>Экран (4:3)</PresentationFormat>
  <Paragraphs>105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     Вот те добрые советы, В них и спрятаны секреты. Как здоровье сохранить. Научись его ценить!!!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</dc:creator>
  <cp:lastModifiedBy>user</cp:lastModifiedBy>
  <cp:revision>19</cp:revision>
  <dcterms:created xsi:type="dcterms:W3CDTF">2013-08-06T04:12:55Z</dcterms:created>
  <dcterms:modified xsi:type="dcterms:W3CDTF">2018-09-17T14:44:33Z</dcterms:modified>
</cp:coreProperties>
</file>